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Graphic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Graphic design is that part of visual arts that combines images, text and ideas to create pieces of artwork that grabs the viewer’s attention whilst at the same time communicating a message.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549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Graphic design?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Seven elements of graphic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5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seven basic elements of graphic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</a:t>
            </a:r>
          </a:p>
          <a:p>
            <a:r>
              <a:rPr lang="en-US" dirty="0" smtClean="0"/>
              <a:t>Shape </a:t>
            </a:r>
          </a:p>
          <a:p>
            <a:r>
              <a:rPr lang="en-US" dirty="0" err="1" smtClean="0"/>
              <a:t>Colour</a:t>
            </a:r>
            <a:endParaRPr lang="en-US" dirty="0" smtClean="0"/>
          </a:p>
          <a:p>
            <a:r>
              <a:rPr lang="en-US" dirty="0" smtClean="0"/>
              <a:t>Texture</a:t>
            </a:r>
          </a:p>
          <a:p>
            <a:r>
              <a:rPr lang="en-US" dirty="0" smtClean="0"/>
              <a:t>Type</a:t>
            </a:r>
          </a:p>
          <a:p>
            <a:r>
              <a:rPr lang="en-US" dirty="0" smtClean="0"/>
              <a:t>Space</a:t>
            </a:r>
          </a:p>
          <a:p>
            <a:r>
              <a:rPr lang="en-US" dirty="0" smtClean="0"/>
              <a:t>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914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Horizontal, vertical or diagonal</a:t>
            </a:r>
          </a:p>
          <a:p>
            <a:r>
              <a:rPr lang="en-US" dirty="0" smtClean="0"/>
              <a:t>Straight, curved or freeform</a:t>
            </a:r>
          </a:p>
          <a:p>
            <a:r>
              <a:rPr lang="en-US" dirty="0" smtClean="0"/>
              <a:t>Zigzag or create patterns</a:t>
            </a:r>
          </a:p>
          <a:p>
            <a:r>
              <a:rPr lang="en-US" dirty="0" smtClean="0"/>
              <a:t>Solid, broken or implied.</a:t>
            </a:r>
          </a:p>
          <a:p>
            <a:r>
              <a:rPr lang="en-US" dirty="0" smtClean="0"/>
              <a:t>Lines communicate different messages to the audience:</a:t>
            </a:r>
          </a:p>
          <a:p>
            <a:pPr marL="0" indent="0">
              <a:buNone/>
            </a:pPr>
            <a:r>
              <a:rPr lang="en-US" dirty="0" smtClean="0"/>
              <a:t>Scribbled lines communicate excitement.</a:t>
            </a:r>
          </a:p>
          <a:p>
            <a:pPr marL="0" indent="0">
              <a:buNone/>
            </a:pPr>
            <a:r>
              <a:rPr lang="en-US" dirty="0" smtClean="0"/>
              <a:t>Zigzag lines, anger and wavy lines, elegance.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35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shape or shapes are areas, forms or figures contained by closed lines.</a:t>
            </a:r>
          </a:p>
          <a:p>
            <a:r>
              <a:rPr lang="en-US" dirty="0" smtClean="0"/>
              <a:t>There are two types of shapes:</a:t>
            </a:r>
          </a:p>
          <a:p>
            <a:r>
              <a:rPr lang="en-US" dirty="0" smtClean="0"/>
              <a:t>Geometric – such as triangles, cubes, rectangles, circles and spheres etc.</a:t>
            </a:r>
          </a:p>
          <a:p>
            <a:r>
              <a:rPr lang="en-US" dirty="0" smtClean="0"/>
              <a:t>Organic or “free-flowing” – these can be symmetrical or asymmetrical. Ex. Natural shapes such as leaves.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284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r>
              <a:rPr lang="en-US" dirty="0" smtClean="0"/>
              <a:t> communicates a mood or evoke an emotional response from the viewer.  Graphic Designers can use </a:t>
            </a:r>
            <a:r>
              <a:rPr lang="en-US" dirty="0" err="1" smtClean="0"/>
              <a:t>colour</a:t>
            </a:r>
            <a:r>
              <a:rPr lang="en-US" dirty="0" smtClean="0"/>
              <a:t> theory and the </a:t>
            </a:r>
            <a:r>
              <a:rPr lang="en-US" dirty="0" err="1" smtClean="0"/>
              <a:t>colour</a:t>
            </a:r>
            <a:r>
              <a:rPr lang="en-US" dirty="0" smtClean="0"/>
              <a:t> wheel to combine </a:t>
            </a:r>
            <a:r>
              <a:rPr lang="en-US" dirty="0" err="1" smtClean="0"/>
              <a:t>colours</a:t>
            </a:r>
            <a:r>
              <a:rPr lang="en-US" dirty="0" smtClean="0"/>
              <a:t> in a harmonious way.</a:t>
            </a:r>
          </a:p>
          <a:p>
            <a:r>
              <a:rPr lang="en-US" dirty="0" smtClean="0"/>
              <a:t>The primary </a:t>
            </a:r>
            <a:r>
              <a:rPr lang="en-US" dirty="0" err="1" smtClean="0"/>
              <a:t>colours</a:t>
            </a:r>
            <a:r>
              <a:rPr lang="en-US" dirty="0" smtClean="0"/>
              <a:t> are red, blue, yellow.  You cannot mix any other </a:t>
            </a:r>
            <a:r>
              <a:rPr lang="en-US" dirty="0" err="1" smtClean="0"/>
              <a:t>colours</a:t>
            </a:r>
            <a:r>
              <a:rPr lang="en-US" dirty="0" smtClean="0"/>
              <a:t> to get them.</a:t>
            </a:r>
          </a:p>
          <a:p>
            <a:r>
              <a:rPr lang="en-US" dirty="0" smtClean="0"/>
              <a:t>The secondary </a:t>
            </a:r>
            <a:r>
              <a:rPr lang="en-US" dirty="0" err="1" smtClean="0"/>
              <a:t>colours</a:t>
            </a:r>
            <a:r>
              <a:rPr lang="en-US" dirty="0" smtClean="0"/>
              <a:t> are derived from the primary </a:t>
            </a:r>
            <a:r>
              <a:rPr lang="en-US" dirty="0" err="1" smtClean="0"/>
              <a:t>colours</a:t>
            </a:r>
            <a:r>
              <a:rPr lang="en-US" dirty="0" smtClean="0"/>
              <a:t>.  You can mix two primary </a:t>
            </a:r>
            <a:r>
              <a:rPr lang="en-US" dirty="0" err="1" smtClean="0"/>
              <a:t>colours</a:t>
            </a:r>
            <a:r>
              <a:rPr lang="en-US" dirty="0" smtClean="0"/>
              <a:t> to get a secondary </a:t>
            </a:r>
            <a:r>
              <a:rPr lang="en-US" dirty="0" err="1" smtClean="0"/>
              <a:t>colour</a:t>
            </a:r>
            <a:r>
              <a:rPr lang="en-US" dirty="0" smtClean="0"/>
              <a:t>.  Ex. Green, violet and orange.</a:t>
            </a:r>
          </a:p>
          <a:p>
            <a:r>
              <a:rPr lang="en-US" dirty="0" smtClean="0"/>
              <a:t>Tertiary </a:t>
            </a:r>
            <a:r>
              <a:rPr lang="en-US" dirty="0" err="1" smtClean="0"/>
              <a:t>colours</a:t>
            </a:r>
            <a:r>
              <a:rPr lang="en-US" dirty="0" smtClean="0"/>
              <a:t> are formed by mixing a primary and a secondary </a:t>
            </a:r>
            <a:r>
              <a:rPr lang="en-US" dirty="0" err="1" smtClean="0"/>
              <a:t>colour</a:t>
            </a:r>
            <a:r>
              <a:rPr lang="en-US" dirty="0" smtClean="0"/>
              <a:t>.  Ex. Yellow-orange.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10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r>
              <a:rPr lang="en-US" dirty="0" smtClean="0"/>
              <a:t> harmony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Colour</a:t>
            </a:r>
            <a:r>
              <a:rPr lang="en-US" dirty="0" smtClean="0"/>
              <a:t> harmony can be achieved by choosing two or more </a:t>
            </a:r>
            <a:r>
              <a:rPr lang="en-US" dirty="0" err="1" smtClean="0"/>
              <a:t>colours</a:t>
            </a:r>
            <a:r>
              <a:rPr lang="en-US" dirty="0" smtClean="0"/>
              <a:t> from their position on the </a:t>
            </a:r>
            <a:r>
              <a:rPr lang="en-US" dirty="0" err="1" smtClean="0"/>
              <a:t>colour</a:t>
            </a:r>
            <a:r>
              <a:rPr lang="en-US" dirty="0" smtClean="0"/>
              <a:t> wheel.</a:t>
            </a:r>
          </a:p>
          <a:p>
            <a:r>
              <a:rPr lang="en-US" dirty="0" smtClean="0"/>
              <a:t>Complementary – they lie opposite to each other on the </a:t>
            </a:r>
            <a:r>
              <a:rPr lang="en-US" dirty="0" err="1" smtClean="0"/>
              <a:t>colour</a:t>
            </a:r>
            <a:r>
              <a:rPr lang="en-US" dirty="0" smtClean="0"/>
              <a:t> wheel.</a:t>
            </a:r>
          </a:p>
          <a:p>
            <a:r>
              <a:rPr lang="en-US" dirty="0" smtClean="0"/>
              <a:t>Analogous – they lie next to one another on the </a:t>
            </a:r>
            <a:r>
              <a:rPr lang="en-US" dirty="0" err="1" smtClean="0"/>
              <a:t>colour</a:t>
            </a:r>
            <a:r>
              <a:rPr lang="en-US" dirty="0" smtClean="0"/>
              <a:t> wheel.</a:t>
            </a:r>
          </a:p>
          <a:p>
            <a:r>
              <a:rPr lang="en-US" dirty="0" smtClean="0"/>
              <a:t>Triad – used </a:t>
            </a:r>
            <a:r>
              <a:rPr lang="en-US" dirty="0" err="1" smtClean="0"/>
              <a:t>colours</a:t>
            </a:r>
            <a:r>
              <a:rPr lang="en-US" dirty="0" smtClean="0"/>
              <a:t> evenly spaced on the </a:t>
            </a:r>
            <a:r>
              <a:rPr lang="en-US" dirty="0" err="1" smtClean="0"/>
              <a:t>colour</a:t>
            </a:r>
            <a:r>
              <a:rPr lang="en-US" dirty="0" smtClean="0"/>
              <a:t> wheel.</a:t>
            </a:r>
          </a:p>
          <a:p>
            <a:r>
              <a:rPr lang="en-US" dirty="0" smtClean="0"/>
              <a:t>Split-complementary – use base </a:t>
            </a:r>
            <a:r>
              <a:rPr lang="en-US" dirty="0" err="1" smtClean="0"/>
              <a:t>colour</a:t>
            </a:r>
            <a:r>
              <a:rPr lang="en-US" dirty="0" smtClean="0"/>
              <a:t> and two </a:t>
            </a:r>
            <a:r>
              <a:rPr lang="en-US" dirty="0" err="1" smtClean="0"/>
              <a:t>colours</a:t>
            </a:r>
            <a:r>
              <a:rPr lang="en-US" dirty="0" smtClean="0"/>
              <a:t> adjacent to its complementary </a:t>
            </a:r>
            <a:r>
              <a:rPr lang="en-US" dirty="0" err="1" smtClean="0"/>
              <a:t>colour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Rectangular – use two sets of complementary </a:t>
            </a:r>
            <a:r>
              <a:rPr lang="en-US" dirty="0" err="1" smtClean="0"/>
              <a:t>colours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Square – use four </a:t>
            </a:r>
            <a:r>
              <a:rPr lang="en-US" dirty="0" err="1" smtClean="0"/>
              <a:t>colours</a:t>
            </a:r>
            <a:r>
              <a:rPr lang="en-US" dirty="0" smtClean="0"/>
              <a:t> that create a shape of a square on the </a:t>
            </a:r>
            <a:r>
              <a:rPr lang="en-US" dirty="0" err="1" smtClean="0"/>
              <a:t>colour</a:t>
            </a:r>
            <a:r>
              <a:rPr lang="en-US" dirty="0" smtClean="0"/>
              <a:t> wheel.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37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Texture is the way the surface of an object feels.  Ex. Furry, smooth, rough, soft.</a:t>
            </a:r>
          </a:p>
          <a:p>
            <a:r>
              <a:rPr lang="en-US" dirty="0" smtClean="0"/>
              <a:t>Texture can be achieved by drawing inspiration from </a:t>
            </a:r>
            <a:r>
              <a:rPr lang="en-US" dirty="0" smtClean="0"/>
              <a:t>objects in nature.  Ex. leaves</a:t>
            </a:r>
            <a:r>
              <a:rPr lang="en-US" dirty="0" smtClean="0"/>
              <a:t>, tree bark, fur, flowers, grass 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70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typography must be legible.  Ex. Decide if you want to use print or script since this affects the overall mood of the Graphic Design piece.</a:t>
            </a:r>
          </a:p>
          <a:p>
            <a:r>
              <a:rPr lang="en-US" dirty="0" smtClean="0"/>
              <a:t>The weight of the lettering is also important.  Ex.  Thick letters conveys importance.  Thin letters convey elegance.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12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is no space a design can become too visually cluttered making it difficult for the viewer to understand.</a:t>
            </a:r>
          </a:p>
          <a:p>
            <a:r>
              <a:rPr lang="en-US" dirty="0" smtClean="0"/>
              <a:t>Positive space is the space occupied by the visual elements.</a:t>
            </a:r>
          </a:p>
          <a:p>
            <a:r>
              <a:rPr lang="en-US" dirty="0" smtClean="0"/>
              <a:t>Negative space is everything else including the background.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608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image is to grab the audience’s attention and expresses a specific message.</a:t>
            </a:r>
          </a:p>
          <a:p>
            <a:r>
              <a:rPr lang="en-US" dirty="0" smtClean="0"/>
              <a:t>An image: - provides context; adds drama; creates overall mood.</a:t>
            </a:r>
          </a:p>
          <a:p>
            <a:r>
              <a:rPr lang="en-US" dirty="0" smtClean="0"/>
              <a:t>Choosing an image: find a picture that tells the right story.  Ex.  Choose an image with contrasting </a:t>
            </a:r>
            <a:r>
              <a:rPr lang="en-US" dirty="0" err="1" smtClean="0"/>
              <a:t>colours</a:t>
            </a:r>
            <a:r>
              <a:rPr lang="en-US" dirty="0" smtClean="0"/>
              <a:t> and textures or spotlight a particular part of an image.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318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Graphic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What is Graphic Designing?</a:t>
            </a:r>
          </a:p>
          <a:p>
            <a:r>
              <a:rPr lang="en-US" dirty="0" smtClean="0"/>
              <a:t>Name the seven elements of Graphic Designing.</a:t>
            </a:r>
          </a:p>
          <a:p>
            <a:r>
              <a:rPr lang="en-US" dirty="0" smtClean="0"/>
              <a:t>Explain how the seven elements of Graphic Designing works in an art piece.</a:t>
            </a:r>
          </a:p>
          <a:p>
            <a:r>
              <a:rPr lang="en-US" dirty="0" smtClean="0"/>
              <a:t>What are the different lines and how do they affect the audience’s mood. </a:t>
            </a:r>
          </a:p>
          <a:p>
            <a:r>
              <a:rPr lang="en-US" dirty="0" smtClean="0"/>
              <a:t>Name and describe the two types of shapes.</a:t>
            </a:r>
          </a:p>
          <a:p>
            <a:r>
              <a:rPr lang="en-US" dirty="0" smtClean="0"/>
              <a:t>What are the different groups of </a:t>
            </a:r>
            <a:r>
              <a:rPr lang="en-US" dirty="0" err="1" smtClean="0"/>
              <a:t>colours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is texture? </a:t>
            </a:r>
          </a:p>
          <a:p>
            <a:r>
              <a:rPr lang="en-US" dirty="0" smtClean="0"/>
              <a:t>How does the typography affects a Graphic Design piece?</a:t>
            </a:r>
          </a:p>
          <a:p>
            <a:r>
              <a:rPr lang="en-US" dirty="0" smtClean="0"/>
              <a:t>Name the different types of space and define </a:t>
            </a:r>
            <a:r>
              <a:rPr lang="en-US" smtClean="0"/>
              <a:t>them.</a:t>
            </a:r>
          </a:p>
          <a:p>
            <a:r>
              <a:rPr lang="en-US" smtClean="0"/>
              <a:t>How </a:t>
            </a:r>
            <a:r>
              <a:rPr lang="en-US" dirty="0" smtClean="0"/>
              <a:t>does an image add to a graphic design piece?</a:t>
            </a:r>
          </a:p>
        </p:txBody>
      </p:sp>
    </p:spTree>
    <p:extLst>
      <p:ext uri="{BB962C8B-B14F-4D97-AF65-F5344CB8AC3E}">
        <p14:creationId xmlns:p14="http://schemas.microsoft.com/office/powerpoint/2010/main" val="304557826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121</TotalTime>
  <Words>659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Gallery</vt:lpstr>
      <vt:lpstr>Graphic Design</vt:lpstr>
      <vt:lpstr>What is Graphic design?</vt:lpstr>
      <vt:lpstr>The seven basic elements of graphic design</vt:lpstr>
      <vt:lpstr>Line</vt:lpstr>
      <vt:lpstr>Shape   </vt:lpstr>
      <vt:lpstr>Colour</vt:lpstr>
      <vt:lpstr>Colour harmony</vt:lpstr>
      <vt:lpstr>texture</vt:lpstr>
      <vt:lpstr>TYPE</vt:lpstr>
      <vt:lpstr>Space</vt:lpstr>
      <vt:lpstr>Image</vt:lpstr>
      <vt:lpstr>Elements of Graphic Design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 Design</dc:title>
  <dc:creator>Roxanne Augustine</dc:creator>
  <cp:lastModifiedBy>Roxanne Augustine</cp:lastModifiedBy>
  <cp:revision>12</cp:revision>
  <dcterms:created xsi:type="dcterms:W3CDTF">2021-09-03T12:57:19Z</dcterms:created>
  <dcterms:modified xsi:type="dcterms:W3CDTF">2021-10-07T13:50:51Z</dcterms:modified>
</cp:coreProperties>
</file>