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73" r:id="rId5"/>
    <p:sldId id="274" r:id="rId6"/>
    <p:sldId id="275" r:id="rId7"/>
    <p:sldId id="276" r:id="rId8"/>
    <p:sldId id="277" r:id="rId9"/>
    <p:sldId id="279" r:id="rId10"/>
    <p:sldId id="280" r:id="rId11"/>
    <p:sldId id="281" r:id="rId12"/>
    <p:sldId id="283" r:id="rId13"/>
    <p:sldId id="282" r:id="rId14"/>
  </p:sldIdLst>
  <p:sldSz cx="12192000" cy="6858000"/>
  <p:notesSz cx="6858000" cy="9144000"/>
  <p:defaultTextStyle>
    <a:defPPr>
      <a:defRPr lang="en-G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582F28-2E0C-4E28-8290-87BE5DBF5EED}" v="32" dt="2021-12-15T16:24:36.3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60"/>
  </p:normalViewPr>
  <p:slideViewPr>
    <p:cSldViewPr snapToGrid="0">
      <p:cViewPr varScale="1">
        <p:scale>
          <a:sx n="54" d="100"/>
          <a:sy n="54" d="100"/>
        </p:scale>
        <p:origin x="76" y="2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93" d="100"/>
          <a:sy n="193" d="100"/>
        </p:scale>
        <p:origin x="112" y="14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y henry" userId="217f771fd853bb51" providerId="LiveId" clId="{C9582F28-2E0C-4E28-8290-87BE5DBF5EED}"/>
    <pc:docChg chg="undo custSel addSld delSld modSld sldOrd">
      <pc:chgData name="camilly henry" userId="217f771fd853bb51" providerId="LiveId" clId="{C9582F28-2E0C-4E28-8290-87BE5DBF5EED}" dt="2021-12-15T16:24:45.280" v="1523" actId="113"/>
      <pc:docMkLst>
        <pc:docMk/>
      </pc:docMkLst>
      <pc:sldChg chg="addSp delSp modSp mod">
        <pc:chgData name="camilly henry" userId="217f771fd853bb51" providerId="LiveId" clId="{C9582F28-2E0C-4E28-8290-87BE5DBF5EED}" dt="2021-12-15T15:11:42.045" v="431" actId="26606"/>
        <pc:sldMkLst>
          <pc:docMk/>
          <pc:sldMk cId="2574974267" sldId="256"/>
        </pc:sldMkLst>
        <pc:spChg chg="mod or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2" creationId="{D6182148-B5BB-48E2-9F5F-9FDDB1B64E3E}"/>
          </ac:spMkLst>
        </pc:spChg>
        <pc:spChg chg="mo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3" creationId="{C6935030-9433-40BF-B9CF-311A09B886B7}"/>
          </ac:spMkLst>
        </pc:spChg>
        <pc:spChg chg="del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8" creationId="{9095C1F4-AE7F-44E4-8693-40D3D6831140}"/>
          </ac:spMkLst>
        </pc:spChg>
        <pc:spChg chg="del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14" creationId="{871AEA07-1E14-44B4-8E55-64EF049CD66F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19" creationId="{88294908-8B00-4F58-BBBA-20F71A40AA9E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21" creationId="{4364C879-1404-4203-8E9D-CC5DE0A621A2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23" creationId="{84617302-4B0D-4351-A6BB-6F0930D943AC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25" creationId="{DA2C7802-C2E0-4218-8F89-8DD7CCD2CD1C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27" creationId="{A6D7111A-21E5-4EE9-8A78-10E5530F0116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29" creationId="{A3969E80-A77B-49FC-9122-D89AFD5EE118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31" creationId="{1849CA57-76BD-4CF2-80BA-D7A46A01B7B1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33" creationId="{35E9085E-E730-4768-83D4-6CB7E9897153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35" creationId="{973272FE-A474-4CAE-8CA2-BCC8B476C3F4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37" creationId="{E07981EA-05A6-437C-88D7-B377B92B031D}"/>
          </ac:spMkLst>
        </pc:spChg>
        <pc:spChg chg="add">
          <ac:chgData name="camilly henry" userId="217f771fd853bb51" providerId="LiveId" clId="{C9582F28-2E0C-4E28-8290-87BE5DBF5EED}" dt="2021-12-15T15:11:42.045" v="431" actId="26606"/>
          <ac:spMkLst>
            <pc:docMk/>
            <pc:sldMk cId="2574974267" sldId="256"/>
            <ac:spMk id="39" creationId="{15E3C750-986E-4769-B1AE-49289FBEE757}"/>
          </ac:spMkLst>
        </pc:spChg>
        <pc:grpChg chg="del">
          <ac:chgData name="camilly henry" userId="217f771fd853bb51" providerId="LiveId" clId="{C9582F28-2E0C-4E28-8290-87BE5DBF5EED}" dt="2021-12-15T15:11:42.045" v="431" actId="26606"/>
          <ac:grpSpMkLst>
            <pc:docMk/>
            <pc:sldMk cId="2574974267" sldId="256"/>
            <ac:grpSpMk id="10" creationId="{8734DDD3-F723-4DD3-8ABE-EC0B2AC87D74}"/>
          </ac:grpSpMkLst>
        </pc:grpChg>
      </pc:sldChg>
      <pc:sldChg chg="addSp delSp modSp mod setBg setClrOvrMap modNotesTx">
        <pc:chgData name="camilly henry" userId="217f771fd853bb51" providerId="LiveId" clId="{C9582F28-2E0C-4E28-8290-87BE5DBF5EED}" dt="2021-12-15T16:11:23.692" v="1479" actId="20577"/>
        <pc:sldMkLst>
          <pc:docMk/>
          <pc:sldMk cId="2415323236" sldId="257"/>
        </pc:sldMkLst>
        <pc:spChg chg="mod">
          <ac:chgData name="camilly henry" userId="217f771fd853bb51" providerId="LiveId" clId="{C9582F28-2E0C-4E28-8290-87BE5DBF5EED}" dt="2021-12-15T15:10:47.549" v="423" actId="26606"/>
          <ac:spMkLst>
            <pc:docMk/>
            <pc:sldMk cId="2415323236" sldId="257"/>
            <ac:spMk id="2" creationId="{1B220084-A725-4B9F-903D-F8C5E1EAF349}"/>
          </ac:spMkLst>
        </pc:spChg>
        <pc:spChg chg="mod">
          <ac:chgData name="camilly henry" userId="217f771fd853bb51" providerId="LiveId" clId="{C9582F28-2E0C-4E28-8290-87BE5DBF5EED}" dt="2021-12-15T16:11:23.692" v="1479" actId="20577"/>
          <ac:spMkLst>
            <pc:docMk/>
            <pc:sldMk cId="2415323236" sldId="257"/>
            <ac:spMk id="3" creationId="{510B0350-1C9F-441F-95F8-92172FAE85B7}"/>
          </ac:spMkLst>
        </pc:spChg>
        <pc:spChg chg="del">
          <ac:chgData name="camilly henry" userId="217f771fd853bb51" providerId="LiveId" clId="{C9582F28-2E0C-4E28-8290-87BE5DBF5EED}" dt="2021-12-15T15:10:23.023" v="408" actId="26606"/>
          <ac:spMkLst>
            <pc:docMk/>
            <pc:sldMk cId="2415323236" sldId="257"/>
            <ac:spMk id="14" creationId="{201CC55D-ED54-4C5C-95E6-10947BD1103B}"/>
          </ac:spMkLst>
        </pc:spChg>
        <pc:spChg chg="del">
          <ac:chgData name="camilly henry" userId="217f771fd853bb51" providerId="LiveId" clId="{C9582F28-2E0C-4E28-8290-87BE5DBF5EED}" dt="2021-12-15T15:10:23.023" v="408" actId="26606"/>
          <ac:spMkLst>
            <pc:docMk/>
            <pc:sldMk cId="2415323236" sldId="257"/>
            <ac:spMk id="20" creationId="{3873B707-463F-40B0-8227-E8CC6C67EB25}"/>
          </ac:spMkLst>
        </pc:spChg>
        <pc:spChg chg="del">
          <ac:chgData name="camilly henry" userId="217f771fd853bb51" providerId="LiveId" clId="{C9582F28-2E0C-4E28-8290-87BE5DBF5EED}" dt="2021-12-15T15:10:23.023" v="408" actId="26606"/>
          <ac:spMkLst>
            <pc:docMk/>
            <pc:sldMk cId="2415323236" sldId="257"/>
            <ac:spMk id="24" creationId="{19C9EAEA-39D0-4B0E-A0EB-51E7B26740B1}"/>
          </ac:spMkLst>
        </pc:spChg>
        <pc:spChg chg="del">
          <ac:chgData name="camilly henry" userId="217f771fd853bb51" providerId="LiveId" clId="{C9582F28-2E0C-4E28-8290-87BE5DBF5EED}" dt="2021-12-15T15:10:23.023" v="408" actId="26606"/>
          <ac:spMkLst>
            <pc:docMk/>
            <pc:sldMk cId="2415323236" sldId="257"/>
            <ac:spMk id="36" creationId="{C13237C8-E62C-4F0D-A318-BD6FB6C2D138}"/>
          </ac:spMkLst>
        </pc:spChg>
        <pc:spChg chg="add del">
          <ac:chgData name="camilly henry" userId="217f771fd853bb51" providerId="LiveId" clId="{C9582F28-2E0C-4E28-8290-87BE5DBF5EED}" dt="2021-12-15T15:10:47.549" v="423" actId="26606"/>
          <ac:spMkLst>
            <pc:docMk/>
            <pc:sldMk cId="2415323236" sldId="257"/>
            <ac:spMk id="41" creationId="{8F23F8A3-8FD7-4779-8323-FDC26BE99889}"/>
          </ac:spMkLst>
        </pc:spChg>
        <pc:spChg chg="add del">
          <ac:chgData name="camilly henry" userId="217f771fd853bb51" providerId="LiveId" clId="{C9582F28-2E0C-4E28-8290-87BE5DBF5EED}" dt="2021-12-15T15:10:47.549" v="423" actId="26606"/>
          <ac:spMkLst>
            <pc:docMk/>
            <pc:sldMk cId="2415323236" sldId="257"/>
            <ac:spMk id="43" creationId="{F605C4CC-A25C-416F-8333-7CB7DC97D870}"/>
          </ac:spMkLst>
        </pc:spChg>
        <pc:spChg chg="add del">
          <ac:chgData name="camilly henry" userId="217f771fd853bb51" providerId="LiveId" clId="{C9582F28-2E0C-4E28-8290-87BE5DBF5EED}" dt="2021-12-15T15:10:39.100" v="412" actId="26606"/>
          <ac:spMkLst>
            <pc:docMk/>
            <pc:sldMk cId="2415323236" sldId="257"/>
            <ac:spMk id="48" creationId="{8F23F8A3-8FD7-4779-8323-FDC26BE99889}"/>
          </ac:spMkLst>
        </pc:spChg>
        <pc:spChg chg="add del">
          <ac:chgData name="camilly henry" userId="217f771fd853bb51" providerId="LiveId" clId="{C9582F28-2E0C-4E28-8290-87BE5DBF5EED}" dt="2021-12-15T15:10:39.100" v="412" actId="26606"/>
          <ac:spMkLst>
            <pc:docMk/>
            <pc:sldMk cId="2415323236" sldId="257"/>
            <ac:spMk id="50" creationId="{F605C4CC-A25C-416F-8333-7CB7DC97D870}"/>
          </ac:spMkLst>
        </pc:spChg>
        <pc:spChg chg="add del">
          <ac:chgData name="camilly henry" userId="217f771fd853bb51" providerId="LiveId" clId="{C9582F28-2E0C-4E28-8290-87BE5DBF5EED}" dt="2021-12-15T15:10:41.825" v="414" actId="26606"/>
          <ac:spMkLst>
            <pc:docMk/>
            <pc:sldMk cId="2415323236" sldId="257"/>
            <ac:spMk id="52" creationId="{08C9B587-E65E-4B52-B37C-ABEBB6E87928}"/>
          </ac:spMkLst>
        </pc:spChg>
        <pc:spChg chg="add del">
          <ac:chgData name="camilly henry" userId="217f771fd853bb51" providerId="LiveId" clId="{C9582F28-2E0C-4E28-8290-87BE5DBF5EED}" dt="2021-12-15T15:10:41.825" v="414" actId="26606"/>
          <ac:spMkLst>
            <pc:docMk/>
            <pc:sldMk cId="2415323236" sldId="257"/>
            <ac:spMk id="53" creationId="{7C432AFE-B3D2-4BFF-BF8F-96C27AFF1AC7}"/>
          </ac:spMkLst>
        </pc:spChg>
        <pc:spChg chg="add del">
          <ac:chgData name="camilly henry" userId="217f771fd853bb51" providerId="LiveId" clId="{C9582F28-2E0C-4E28-8290-87BE5DBF5EED}" dt="2021-12-15T15:10:41.825" v="414" actId="26606"/>
          <ac:spMkLst>
            <pc:docMk/>
            <pc:sldMk cId="2415323236" sldId="257"/>
            <ac:spMk id="54" creationId="{AF2F604E-43BE-4DC3-B983-E071523364F8}"/>
          </ac:spMkLst>
        </pc:spChg>
        <pc:spChg chg="add del">
          <ac:chgData name="camilly henry" userId="217f771fd853bb51" providerId="LiveId" clId="{C9582F28-2E0C-4E28-8290-87BE5DBF5EED}" dt="2021-12-15T15:10:42.825" v="416" actId="26606"/>
          <ac:spMkLst>
            <pc:docMk/>
            <pc:sldMk cId="2415323236" sldId="257"/>
            <ac:spMk id="56" creationId="{9AA72BD9-2C5A-4EDC-931F-5AA08EACA0F3}"/>
          </ac:spMkLst>
        </pc:spChg>
        <pc:spChg chg="add del">
          <ac:chgData name="camilly henry" userId="217f771fd853bb51" providerId="LiveId" clId="{C9582F28-2E0C-4E28-8290-87BE5DBF5EED}" dt="2021-12-15T15:10:42.825" v="416" actId="26606"/>
          <ac:spMkLst>
            <pc:docMk/>
            <pc:sldMk cId="2415323236" sldId="257"/>
            <ac:spMk id="57" creationId="{DD3981AC-7B61-4947-BCF3-F7AA7FA385B9}"/>
          </ac:spMkLst>
        </pc:spChg>
        <pc:spChg chg="add del">
          <ac:chgData name="camilly henry" userId="217f771fd853bb51" providerId="LiveId" clId="{C9582F28-2E0C-4E28-8290-87BE5DBF5EED}" dt="2021-12-15T15:10:42.825" v="416" actId="26606"/>
          <ac:spMkLst>
            <pc:docMk/>
            <pc:sldMk cId="2415323236" sldId="257"/>
            <ac:spMk id="58" creationId="{55D4142C-5077-457F-A6AD-3FECFDB39685}"/>
          </ac:spMkLst>
        </pc:spChg>
        <pc:spChg chg="add del">
          <ac:chgData name="camilly henry" userId="217f771fd853bb51" providerId="LiveId" clId="{C9582F28-2E0C-4E28-8290-87BE5DBF5EED}" dt="2021-12-15T15:10:42.825" v="416" actId="26606"/>
          <ac:spMkLst>
            <pc:docMk/>
            <pc:sldMk cId="2415323236" sldId="257"/>
            <ac:spMk id="59" creationId="{7A5F0580-5EE9-419F-96EE-B6529EF6E7D0}"/>
          </ac:spMkLst>
        </pc:spChg>
        <pc:spChg chg="add del">
          <ac:chgData name="camilly henry" userId="217f771fd853bb51" providerId="LiveId" clId="{C9582F28-2E0C-4E28-8290-87BE5DBF5EED}" dt="2021-12-15T15:10:44.039" v="418" actId="26606"/>
          <ac:spMkLst>
            <pc:docMk/>
            <pc:sldMk cId="2415323236" sldId="257"/>
            <ac:spMk id="61" creationId="{04812C46-200A-4DEB-A05E-3ED6C68C2387}"/>
          </ac:spMkLst>
        </pc:spChg>
        <pc:spChg chg="add del">
          <ac:chgData name="camilly henry" userId="217f771fd853bb51" providerId="LiveId" clId="{C9582F28-2E0C-4E28-8290-87BE5DBF5EED}" dt="2021-12-15T15:10:44.039" v="418" actId="26606"/>
          <ac:spMkLst>
            <pc:docMk/>
            <pc:sldMk cId="2415323236" sldId="257"/>
            <ac:spMk id="62" creationId="{D1EA859B-E555-4109-94F3-6700E046E008}"/>
          </ac:spMkLst>
        </pc:spChg>
        <pc:spChg chg="add del">
          <ac:chgData name="camilly henry" userId="217f771fd853bb51" providerId="LiveId" clId="{C9582F28-2E0C-4E28-8290-87BE5DBF5EED}" dt="2021-12-15T15:10:45.418" v="420" actId="26606"/>
          <ac:spMkLst>
            <pc:docMk/>
            <pc:sldMk cId="2415323236" sldId="257"/>
            <ac:spMk id="75" creationId="{A81E7530-396C-45F0-92F4-A885648D1631}"/>
          </ac:spMkLst>
        </pc:spChg>
        <pc:spChg chg="add del">
          <ac:chgData name="camilly henry" userId="217f771fd853bb51" providerId="LiveId" clId="{C9582F28-2E0C-4E28-8290-87BE5DBF5EED}" dt="2021-12-15T15:10:45.418" v="420" actId="26606"/>
          <ac:spMkLst>
            <pc:docMk/>
            <pc:sldMk cId="2415323236" sldId="257"/>
            <ac:spMk id="76" creationId="{D9F5512A-48E1-4C07-B75E-3CCC517B6804}"/>
          </ac:spMkLst>
        </pc:spChg>
        <pc:spChg chg="add del">
          <ac:chgData name="camilly henry" userId="217f771fd853bb51" providerId="LiveId" clId="{C9582F28-2E0C-4E28-8290-87BE5DBF5EED}" dt="2021-12-15T15:10:45.418" v="420" actId="26606"/>
          <ac:spMkLst>
            <pc:docMk/>
            <pc:sldMk cId="2415323236" sldId="257"/>
            <ac:spMk id="77" creationId="{7316481C-0A49-4796-812B-0D64F063B720}"/>
          </ac:spMkLst>
        </pc:spChg>
        <pc:spChg chg="add del">
          <ac:chgData name="camilly henry" userId="217f771fd853bb51" providerId="LiveId" clId="{C9582F28-2E0C-4E28-8290-87BE5DBF5EED}" dt="2021-12-15T15:10:45.418" v="420" actId="26606"/>
          <ac:spMkLst>
            <pc:docMk/>
            <pc:sldMk cId="2415323236" sldId="257"/>
            <ac:spMk id="78" creationId="{A5271697-90F1-4A23-8EF2-0179F2EAFACB}"/>
          </ac:spMkLst>
        </pc:spChg>
        <pc:spChg chg="add del">
          <ac:chgData name="camilly henry" userId="217f771fd853bb51" providerId="LiveId" clId="{C9582F28-2E0C-4E28-8290-87BE5DBF5EED}" dt="2021-12-15T15:10:47.542" v="422" actId="26606"/>
          <ac:spMkLst>
            <pc:docMk/>
            <pc:sldMk cId="2415323236" sldId="257"/>
            <ac:spMk id="87" creationId="{EE1FC7B4-E4A7-4452-B413-1A623E3A7230}"/>
          </ac:spMkLst>
        </pc:spChg>
        <pc:spChg chg="add del">
          <ac:chgData name="camilly henry" userId="217f771fd853bb51" providerId="LiveId" clId="{C9582F28-2E0C-4E28-8290-87BE5DBF5EED}" dt="2021-12-15T15:10:47.542" v="422" actId="26606"/>
          <ac:spMkLst>
            <pc:docMk/>
            <pc:sldMk cId="2415323236" sldId="257"/>
            <ac:spMk id="88" creationId="{E0709AF0-24F0-4486-B189-BE6386BDB198}"/>
          </ac:spMkLst>
        </pc:spChg>
        <pc:spChg chg="add del">
          <ac:chgData name="camilly henry" userId="217f771fd853bb51" providerId="LiveId" clId="{C9582F28-2E0C-4E28-8290-87BE5DBF5EED}" dt="2021-12-15T15:10:47.542" v="422" actId="26606"/>
          <ac:spMkLst>
            <pc:docMk/>
            <pc:sldMk cId="2415323236" sldId="257"/>
            <ac:spMk id="89" creationId="{FBE3B62F-5853-4A3C-B050-6186351A7176}"/>
          </ac:spMkLst>
        </pc:spChg>
        <pc:spChg chg="add">
          <ac:chgData name="camilly henry" userId="217f771fd853bb51" providerId="LiveId" clId="{C9582F28-2E0C-4E28-8290-87BE5DBF5EED}" dt="2021-12-15T15:10:47.549" v="423" actId="26606"/>
          <ac:spMkLst>
            <pc:docMk/>
            <pc:sldMk cId="2415323236" sldId="257"/>
            <ac:spMk id="91" creationId="{F13C74B1-5B17-4795-BED0-7140497B445A}"/>
          </ac:spMkLst>
        </pc:spChg>
        <pc:spChg chg="add">
          <ac:chgData name="camilly henry" userId="217f771fd853bb51" providerId="LiveId" clId="{C9582F28-2E0C-4E28-8290-87BE5DBF5EED}" dt="2021-12-15T15:10:47.549" v="423" actId="26606"/>
          <ac:spMkLst>
            <pc:docMk/>
            <pc:sldMk cId="2415323236" sldId="257"/>
            <ac:spMk id="92" creationId="{D4974D33-8DC5-464E-8C6D-BE58F0669C17}"/>
          </ac:spMkLst>
        </pc:spChg>
        <pc:grpChg chg="del">
          <ac:chgData name="camilly henry" userId="217f771fd853bb51" providerId="LiveId" clId="{C9582F28-2E0C-4E28-8290-87BE5DBF5EED}" dt="2021-12-15T15:10:23.023" v="408" actId="26606"/>
          <ac:grpSpMkLst>
            <pc:docMk/>
            <pc:sldMk cId="2415323236" sldId="257"/>
            <ac:grpSpMk id="16" creationId="{1DE889C7-FAD6-4397-98E2-05D503484459}"/>
          </ac:grpSpMkLst>
        </pc:grpChg>
        <pc:grpChg chg="add del">
          <ac:chgData name="camilly henry" userId="217f771fd853bb51" providerId="LiveId" clId="{C9582F28-2E0C-4E28-8290-87BE5DBF5EED}" dt="2021-12-15T15:10:45.418" v="420" actId="26606"/>
          <ac:grpSpMkLst>
            <pc:docMk/>
            <pc:sldMk cId="2415323236" sldId="257"/>
            <ac:grpSpMk id="79" creationId="{81DE8B58-F373-409E-A253-4380A66091D4}"/>
          </ac:grpSpMkLst>
        </pc:grpChg>
        <pc:picChg chg="mod ord">
          <ac:chgData name="camilly henry" userId="217f771fd853bb51" providerId="LiveId" clId="{C9582F28-2E0C-4E28-8290-87BE5DBF5EED}" dt="2021-12-15T15:10:47.549" v="423" actId="26606"/>
          <ac:picMkLst>
            <pc:docMk/>
            <pc:sldMk cId="2415323236" sldId="257"/>
            <ac:picMk id="5" creationId="{F6B037E0-CA3F-4C18-ABC1-944A8916734C}"/>
          </ac:picMkLst>
        </pc:picChg>
      </pc:sldChg>
      <pc:sldChg chg="addSp delSp modSp mod">
        <pc:chgData name="camilly henry" userId="217f771fd853bb51" providerId="LiveId" clId="{C9582F28-2E0C-4E28-8290-87BE5DBF5EED}" dt="2021-12-15T15:17:38.757" v="713" actId="122"/>
        <pc:sldMkLst>
          <pc:docMk/>
          <pc:sldMk cId="1297438067" sldId="258"/>
        </pc:sldMkLst>
        <pc:spChg chg="mod">
          <ac:chgData name="camilly henry" userId="217f771fd853bb51" providerId="LiveId" clId="{C9582F28-2E0C-4E28-8290-87BE5DBF5EED}" dt="2021-12-15T15:17:38.757" v="713" actId="122"/>
          <ac:spMkLst>
            <pc:docMk/>
            <pc:sldMk cId="1297438067" sldId="258"/>
            <ac:spMk id="2" creationId="{1B220084-A725-4B9F-903D-F8C5E1EAF349}"/>
          </ac:spMkLst>
        </pc:spChg>
        <pc:spChg chg="add del mod">
          <ac:chgData name="camilly henry" userId="217f771fd853bb51" providerId="LiveId" clId="{C9582F28-2E0C-4E28-8290-87BE5DBF5EED}" dt="2021-12-15T15:11:16.576" v="428" actId="26606"/>
          <ac:spMkLst>
            <pc:docMk/>
            <pc:sldMk cId="1297438067" sldId="258"/>
            <ac:spMk id="4" creationId="{A02A6CAC-A2E3-42DD-851A-76086E596681}"/>
          </ac:spMkLst>
        </pc:spChg>
        <pc:spChg chg="add del">
          <ac:chgData name="camilly henry" userId="217f771fd853bb51" providerId="LiveId" clId="{C9582F28-2E0C-4E28-8290-87BE5DBF5EED}" dt="2021-12-15T15:11:16.576" v="428" actId="26606"/>
          <ac:spMkLst>
            <pc:docMk/>
            <pc:sldMk cId="1297438067" sldId="258"/>
            <ac:spMk id="54" creationId="{058A14AF-9FB5-4CC7-BA35-E8E85D3EDF0E}"/>
          </ac:spMkLst>
        </pc:spChg>
        <pc:spChg chg="add del">
          <ac:chgData name="camilly henry" userId="217f771fd853bb51" providerId="LiveId" clId="{C9582F28-2E0C-4E28-8290-87BE5DBF5EED}" dt="2021-12-15T15:11:16.576" v="428" actId="26606"/>
          <ac:spMkLst>
            <pc:docMk/>
            <pc:sldMk cId="1297438067" sldId="258"/>
            <ac:spMk id="56" creationId="{3A9A4357-BD1D-4622-A4FE-766E6AB8DE84}"/>
          </ac:spMkLst>
        </pc:spChg>
        <pc:spChg chg="add del">
          <ac:chgData name="camilly henry" userId="217f771fd853bb51" providerId="LiveId" clId="{C9582F28-2E0C-4E28-8290-87BE5DBF5EED}" dt="2021-12-15T15:11:16.576" v="428" actId="26606"/>
          <ac:spMkLst>
            <pc:docMk/>
            <pc:sldMk cId="1297438067" sldId="258"/>
            <ac:spMk id="58" creationId="{E659831F-0D9A-4C63-9EBB-8435B85A440F}"/>
          </ac:spMkLst>
        </pc:spChg>
        <pc:spChg chg="add del">
          <ac:chgData name="camilly henry" userId="217f771fd853bb51" providerId="LiveId" clId="{C9582F28-2E0C-4E28-8290-87BE5DBF5EED}" dt="2021-12-15T15:11:16.576" v="428" actId="26606"/>
          <ac:spMkLst>
            <pc:docMk/>
            <pc:sldMk cId="1297438067" sldId="258"/>
            <ac:spMk id="60" creationId="{E6995CE5-F890-4ABA-82A2-26507CE8D2A3}"/>
          </ac:spMkLst>
        </pc:spChg>
        <pc:spChg chg="add">
          <ac:chgData name="camilly henry" userId="217f771fd853bb51" providerId="LiveId" clId="{C9582F28-2E0C-4E28-8290-87BE5DBF5EED}" dt="2021-12-15T15:11:16.576" v="428" actId="26606"/>
          <ac:spMkLst>
            <pc:docMk/>
            <pc:sldMk cId="1297438067" sldId="258"/>
            <ac:spMk id="65" creationId="{777A147A-9ED8-46B4-8660-1B3C2AA880B5}"/>
          </ac:spMkLst>
        </pc:spChg>
        <pc:spChg chg="add del">
          <ac:chgData name="camilly henry" userId="217f771fd853bb51" providerId="LiveId" clId="{C9582F28-2E0C-4E28-8290-87BE5DBF5EED}" dt="2021-12-15T15:11:00.404" v="425" actId="26606"/>
          <ac:spMkLst>
            <pc:docMk/>
            <pc:sldMk cId="1297438067" sldId="258"/>
            <ac:spMk id="66" creationId="{F13C74B1-5B17-4795-BED0-7140497B445A}"/>
          </ac:spMkLst>
        </pc:spChg>
        <pc:spChg chg="add">
          <ac:chgData name="camilly henry" userId="217f771fd853bb51" providerId="LiveId" clId="{C9582F28-2E0C-4E28-8290-87BE5DBF5EED}" dt="2021-12-15T15:11:16.576" v="428" actId="26606"/>
          <ac:spMkLst>
            <pc:docMk/>
            <pc:sldMk cId="1297438067" sldId="258"/>
            <ac:spMk id="67" creationId="{5D6C15A0-C087-4593-8414-2B4EC1CDC3DE}"/>
          </ac:spMkLst>
        </pc:spChg>
        <pc:spChg chg="add del">
          <ac:chgData name="camilly henry" userId="217f771fd853bb51" providerId="LiveId" clId="{C9582F28-2E0C-4E28-8290-87BE5DBF5EED}" dt="2021-12-15T15:11:00.404" v="425" actId="26606"/>
          <ac:spMkLst>
            <pc:docMk/>
            <pc:sldMk cId="1297438067" sldId="258"/>
            <ac:spMk id="68" creationId="{D4974D33-8DC5-464E-8C6D-BE58F0669C17}"/>
          </ac:spMkLst>
        </pc:spChg>
        <pc:spChg chg="add del">
          <ac:chgData name="camilly henry" userId="217f771fd853bb51" providerId="LiveId" clId="{C9582F28-2E0C-4E28-8290-87BE5DBF5EED}" dt="2021-12-15T15:11:16.569" v="427" actId="26606"/>
          <ac:spMkLst>
            <pc:docMk/>
            <pc:sldMk cId="1297438067" sldId="258"/>
            <ac:spMk id="70" creationId="{577D1452-F0B7-431E-9A24-D3F7103D8510}"/>
          </ac:spMkLst>
        </pc:spChg>
        <pc:spChg chg="add del">
          <ac:chgData name="camilly henry" userId="217f771fd853bb51" providerId="LiveId" clId="{C9582F28-2E0C-4E28-8290-87BE5DBF5EED}" dt="2021-12-15T15:11:16.569" v="427" actId="26606"/>
          <ac:spMkLst>
            <pc:docMk/>
            <pc:sldMk cId="1297438067" sldId="258"/>
            <ac:spMk id="71" creationId="{A660F4F9-5DF5-4F15-BE6A-CD8648BB1148}"/>
          </ac:spMkLst>
        </pc:spChg>
        <pc:spChg chg="add mod">
          <ac:chgData name="camilly henry" userId="217f771fd853bb51" providerId="LiveId" clId="{C9582F28-2E0C-4E28-8290-87BE5DBF5EED}" dt="2021-12-15T15:11:24.228" v="430" actId="15"/>
          <ac:spMkLst>
            <pc:docMk/>
            <pc:sldMk cId="1297438067" sldId="258"/>
            <ac:spMk id="74" creationId="{A02A6CAC-A2E3-42DD-851A-76086E596681}"/>
          </ac:spMkLst>
        </pc:spChg>
        <pc:graphicFrameChg chg="del">
          <ac:chgData name="camilly henry" userId="217f771fd853bb51" providerId="LiveId" clId="{C9582F28-2E0C-4E28-8290-87BE5DBF5EED}" dt="2021-12-15T15:06:32.167" v="52" actId="478"/>
          <ac:graphicFrameMkLst>
            <pc:docMk/>
            <pc:sldMk cId="1297438067" sldId="258"/>
            <ac:graphicFrameMk id="5" creationId="{FD26C0B6-2731-4A43-B90F-6F3121DF3F79}"/>
          </ac:graphicFrameMkLst>
        </pc:graphicFrameChg>
        <pc:graphicFrameChg chg="add del">
          <ac:chgData name="camilly henry" userId="217f771fd853bb51" providerId="LiveId" clId="{C9582F28-2E0C-4E28-8290-87BE5DBF5EED}" dt="2021-12-15T15:11:16.569" v="427" actId="26606"/>
          <ac:graphicFrameMkLst>
            <pc:docMk/>
            <pc:sldMk cId="1297438067" sldId="258"/>
            <ac:graphicFrameMk id="72" creationId="{584489CD-C7FF-4157-9A5C-48DD00794C4D}"/>
          </ac:graphicFrameMkLst>
        </pc:graphicFrameChg>
        <pc:picChg chg="add del">
          <ac:chgData name="camilly henry" userId="217f771fd853bb51" providerId="LiveId" clId="{C9582F28-2E0C-4E28-8290-87BE5DBF5EED}" dt="2021-12-15T15:11:00.404" v="425" actId="26606"/>
          <ac:picMkLst>
            <pc:docMk/>
            <pc:sldMk cId="1297438067" sldId="258"/>
            <ac:picMk id="62" creationId="{CF8711AF-37BD-4004-BE4A-1116C75E4F71}"/>
          </ac:picMkLst>
        </pc:picChg>
      </pc:sldChg>
      <pc:sldChg chg="del">
        <pc:chgData name="camilly henry" userId="217f771fd853bb51" providerId="LiveId" clId="{C9582F28-2E0C-4E28-8290-87BE5DBF5EED}" dt="2021-12-15T15:11:57.441" v="433" actId="47"/>
        <pc:sldMkLst>
          <pc:docMk/>
          <pc:sldMk cId="375086341" sldId="259"/>
        </pc:sldMkLst>
      </pc:sldChg>
      <pc:sldChg chg="del">
        <pc:chgData name="camilly henry" userId="217f771fd853bb51" providerId="LiveId" clId="{C9582F28-2E0C-4E28-8290-87BE5DBF5EED}" dt="2021-12-15T15:11:58.077" v="434" actId="47"/>
        <pc:sldMkLst>
          <pc:docMk/>
          <pc:sldMk cId="1624784812" sldId="260"/>
        </pc:sldMkLst>
      </pc:sldChg>
      <pc:sldChg chg="del">
        <pc:chgData name="camilly henry" userId="217f771fd853bb51" providerId="LiveId" clId="{C9582F28-2E0C-4E28-8290-87BE5DBF5EED}" dt="2021-12-15T15:11:59.044" v="436" actId="47"/>
        <pc:sldMkLst>
          <pc:docMk/>
          <pc:sldMk cId="2986857152" sldId="261"/>
        </pc:sldMkLst>
      </pc:sldChg>
      <pc:sldChg chg="del">
        <pc:chgData name="camilly henry" userId="217f771fd853bb51" providerId="LiveId" clId="{C9582F28-2E0C-4E28-8290-87BE5DBF5EED}" dt="2021-12-15T15:11:58.533" v="435" actId="47"/>
        <pc:sldMkLst>
          <pc:docMk/>
          <pc:sldMk cId="3491771500" sldId="262"/>
        </pc:sldMkLst>
      </pc:sldChg>
      <pc:sldChg chg="del">
        <pc:chgData name="camilly henry" userId="217f771fd853bb51" providerId="LiveId" clId="{C9582F28-2E0C-4E28-8290-87BE5DBF5EED}" dt="2021-12-15T15:11:59.056" v="437" actId="47"/>
        <pc:sldMkLst>
          <pc:docMk/>
          <pc:sldMk cId="3016606818" sldId="263"/>
        </pc:sldMkLst>
      </pc:sldChg>
      <pc:sldChg chg="del">
        <pc:chgData name="camilly henry" userId="217f771fd853bb51" providerId="LiveId" clId="{C9582F28-2E0C-4E28-8290-87BE5DBF5EED}" dt="2021-12-15T15:11:59.096" v="438" actId="47"/>
        <pc:sldMkLst>
          <pc:docMk/>
          <pc:sldMk cId="1969137429" sldId="264"/>
        </pc:sldMkLst>
      </pc:sldChg>
      <pc:sldChg chg="del">
        <pc:chgData name="camilly henry" userId="217f771fd853bb51" providerId="LiveId" clId="{C9582F28-2E0C-4E28-8290-87BE5DBF5EED}" dt="2021-12-15T15:11:59.438" v="440" actId="47"/>
        <pc:sldMkLst>
          <pc:docMk/>
          <pc:sldMk cId="2040813712" sldId="265"/>
        </pc:sldMkLst>
      </pc:sldChg>
      <pc:sldChg chg="del">
        <pc:chgData name="camilly henry" userId="217f771fd853bb51" providerId="LiveId" clId="{C9582F28-2E0C-4E28-8290-87BE5DBF5EED}" dt="2021-12-15T15:11:59.264" v="439" actId="47"/>
        <pc:sldMkLst>
          <pc:docMk/>
          <pc:sldMk cId="3057566455" sldId="266"/>
        </pc:sldMkLst>
      </pc:sldChg>
      <pc:sldChg chg="del">
        <pc:chgData name="camilly henry" userId="217f771fd853bb51" providerId="LiveId" clId="{C9582F28-2E0C-4E28-8290-87BE5DBF5EED}" dt="2021-12-15T15:11:59.644" v="441" actId="47"/>
        <pc:sldMkLst>
          <pc:docMk/>
          <pc:sldMk cId="3438386534" sldId="267"/>
        </pc:sldMkLst>
      </pc:sldChg>
      <pc:sldChg chg="del">
        <pc:chgData name="camilly henry" userId="217f771fd853bb51" providerId="LiveId" clId="{C9582F28-2E0C-4E28-8290-87BE5DBF5EED}" dt="2021-12-15T15:11:59.788" v="442" actId="47"/>
        <pc:sldMkLst>
          <pc:docMk/>
          <pc:sldMk cId="1587483530" sldId="268"/>
        </pc:sldMkLst>
      </pc:sldChg>
      <pc:sldChg chg="del">
        <pc:chgData name="camilly henry" userId="217f771fd853bb51" providerId="LiveId" clId="{C9582F28-2E0C-4E28-8290-87BE5DBF5EED}" dt="2021-12-15T15:12:00.016" v="443" actId="47"/>
        <pc:sldMkLst>
          <pc:docMk/>
          <pc:sldMk cId="2405294927" sldId="269"/>
        </pc:sldMkLst>
      </pc:sldChg>
      <pc:sldChg chg="del">
        <pc:chgData name="camilly henry" userId="217f771fd853bb51" providerId="LiveId" clId="{C9582F28-2E0C-4E28-8290-87BE5DBF5EED}" dt="2021-12-15T15:12:00.465" v="444" actId="47"/>
        <pc:sldMkLst>
          <pc:docMk/>
          <pc:sldMk cId="265986848" sldId="270"/>
        </pc:sldMkLst>
      </pc:sldChg>
      <pc:sldChg chg="del">
        <pc:chgData name="camilly henry" userId="217f771fd853bb51" providerId="LiveId" clId="{C9582F28-2E0C-4E28-8290-87BE5DBF5EED}" dt="2021-12-15T15:12:01.063" v="445" actId="47"/>
        <pc:sldMkLst>
          <pc:docMk/>
          <pc:sldMk cId="303554657" sldId="271"/>
        </pc:sldMkLst>
      </pc:sldChg>
      <pc:sldChg chg="del">
        <pc:chgData name="camilly henry" userId="217f771fd853bb51" providerId="LiveId" clId="{C9582F28-2E0C-4E28-8290-87BE5DBF5EED}" dt="2021-12-15T15:12:02.011" v="446" actId="47"/>
        <pc:sldMkLst>
          <pc:docMk/>
          <pc:sldMk cId="3673410869" sldId="272"/>
        </pc:sldMkLst>
      </pc:sldChg>
      <pc:sldChg chg="modSp add mod">
        <pc:chgData name="camilly henry" userId="217f771fd853bb51" providerId="LiveId" clId="{C9582F28-2E0C-4E28-8290-87BE5DBF5EED}" dt="2021-12-15T15:51:49.937" v="1295" actId="20577"/>
        <pc:sldMkLst>
          <pc:docMk/>
          <pc:sldMk cId="1832297673" sldId="273"/>
        </pc:sldMkLst>
        <pc:spChg chg="mod">
          <ac:chgData name="camilly henry" userId="217f771fd853bb51" providerId="LiveId" clId="{C9582F28-2E0C-4E28-8290-87BE5DBF5EED}" dt="2021-12-15T15:50:28.280" v="1281" actId="1076"/>
          <ac:spMkLst>
            <pc:docMk/>
            <pc:sldMk cId="1832297673" sldId="273"/>
            <ac:spMk id="2" creationId="{1B220084-A725-4B9F-903D-F8C5E1EAF349}"/>
          </ac:spMkLst>
        </pc:spChg>
        <pc:spChg chg="mod">
          <ac:chgData name="camilly henry" userId="217f771fd853bb51" providerId="LiveId" clId="{C9582F28-2E0C-4E28-8290-87BE5DBF5EED}" dt="2021-12-15T15:51:49.937" v="1295" actId="20577"/>
          <ac:spMkLst>
            <pc:docMk/>
            <pc:sldMk cId="1832297673" sldId="273"/>
            <ac:spMk id="74" creationId="{A02A6CAC-A2E3-42DD-851A-76086E596681}"/>
          </ac:spMkLst>
        </pc:spChg>
      </pc:sldChg>
      <pc:sldChg chg="addSp delSp modSp add mod">
        <pc:chgData name="camilly henry" userId="217f771fd853bb51" providerId="LiveId" clId="{C9582F28-2E0C-4E28-8290-87BE5DBF5EED}" dt="2021-12-15T15:16:58.426" v="699" actId="1076"/>
        <pc:sldMkLst>
          <pc:docMk/>
          <pc:sldMk cId="3546965465" sldId="274"/>
        </pc:sldMkLst>
        <pc:spChg chg="mod">
          <ac:chgData name="camilly henry" userId="217f771fd853bb51" providerId="LiveId" clId="{C9582F28-2E0C-4E28-8290-87BE5DBF5EED}" dt="2021-12-15T15:16:35.889" v="667" actId="26606"/>
          <ac:spMkLst>
            <pc:docMk/>
            <pc:sldMk cId="3546965465" sldId="274"/>
            <ac:spMk id="2" creationId="{1B220084-A725-4B9F-903D-F8C5E1EAF349}"/>
          </ac:spMkLst>
        </pc:spChg>
        <pc:spChg chg="add del mod">
          <ac:chgData name="camilly henry" userId="217f771fd853bb51" providerId="LiveId" clId="{C9582F28-2E0C-4E28-8290-87BE5DBF5EED}" dt="2021-12-15T15:16:22.847" v="664" actId="22"/>
          <ac:spMkLst>
            <pc:docMk/>
            <pc:sldMk cId="3546965465" sldId="274"/>
            <ac:spMk id="4" creationId="{4A611851-0C51-437B-85DE-72ECB2E02C0F}"/>
          </ac:spMkLst>
        </pc:spChg>
        <pc:spChg chg="del">
          <ac:chgData name="camilly henry" userId="217f771fd853bb51" providerId="LiveId" clId="{C9582F28-2E0C-4E28-8290-87BE5DBF5EED}" dt="2021-12-15T15:16:35.889" v="667" actId="26606"/>
          <ac:spMkLst>
            <pc:docMk/>
            <pc:sldMk cId="3546965465" sldId="274"/>
            <ac:spMk id="65" creationId="{777A147A-9ED8-46B4-8660-1B3C2AA880B5}"/>
          </ac:spMkLst>
        </pc:spChg>
        <pc:spChg chg="del">
          <ac:chgData name="camilly henry" userId="217f771fd853bb51" providerId="LiveId" clId="{C9582F28-2E0C-4E28-8290-87BE5DBF5EED}" dt="2021-12-15T15:16:35.889" v="667" actId="26606"/>
          <ac:spMkLst>
            <pc:docMk/>
            <pc:sldMk cId="3546965465" sldId="274"/>
            <ac:spMk id="67" creationId="{5D6C15A0-C087-4593-8414-2B4EC1CDC3DE}"/>
          </ac:spMkLst>
        </pc:spChg>
        <pc:spChg chg="add">
          <ac:chgData name="camilly henry" userId="217f771fd853bb51" providerId="LiveId" clId="{C9582F28-2E0C-4E28-8290-87BE5DBF5EED}" dt="2021-12-15T15:16:35.889" v="667" actId="26606"/>
          <ac:spMkLst>
            <pc:docMk/>
            <pc:sldMk cId="3546965465" sldId="274"/>
            <ac:spMk id="69" creationId="{32AEEBC8-9D30-42EF-95F2-386C2653FBF0}"/>
          </ac:spMkLst>
        </pc:spChg>
        <pc:spChg chg="add mod">
          <ac:chgData name="camilly henry" userId="217f771fd853bb51" providerId="LiveId" clId="{C9582F28-2E0C-4E28-8290-87BE5DBF5EED}" dt="2021-12-15T15:16:45.572" v="694" actId="20577"/>
          <ac:spMkLst>
            <pc:docMk/>
            <pc:sldMk cId="3546965465" sldId="274"/>
            <ac:spMk id="71" creationId="{E4055DDC-D8F8-4A8C-AC3B-7128EF5B49D6}"/>
          </ac:spMkLst>
        </pc:spChg>
        <pc:spChg chg="del">
          <ac:chgData name="camilly henry" userId="217f771fd853bb51" providerId="LiveId" clId="{C9582F28-2E0C-4E28-8290-87BE5DBF5EED}" dt="2021-12-15T15:15:45.533" v="663" actId="478"/>
          <ac:spMkLst>
            <pc:docMk/>
            <pc:sldMk cId="3546965465" sldId="274"/>
            <ac:spMk id="74" creationId="{A02A6CAC-A2E3-42DD-851A-76086E596681}"/>
          </ac:spMkLst>
        </pc:spChg>
        <pc:spChg chg="add">
          <ac:chgData name="camilly henry" userId="217f771fd853bb51" providerId="LiveId" clId="{C9582F28-2E0C-4E28-8290-87BE5DBF5EED}" dt="2021-12-15T15:16:35.889" v="667" actId="26606"/>
          <ac:spMkLst>
            <pc:docMk/>
            <pc:sldMk cId="3546965465" sldId="274"/>
            <ac:spMk id="76" creationId="{2E92FA66-67D7-4CB4-94D3-E643A9AD4757}"/>
          </ac:spMkLst>
        </pc:spChg>
        <pc:picChg chg="add mod ord">
          <ac:chgData name="camilly henry" userId="217f771fd853bb51" providerId="LiveId" clId="{C9582F28-2E0C-4E28-8290-87BE5DBF5EED}" dt="2021-12-15T15:16:58.426" v="699" actId="1076"/>
          <ac:picMkLst>
            <pc:docMk/>
            <pc:sldMk cId="3546965465" sldId="274"/>
            <ac:picMk id="6" creationId="{45B4F353-62BD-4704-B6DB-81E52A00014D}"/>
          </ac:picMkLst>
        </pc:picChg>
      </pc:sldChg>
      <pc:sldChg chg="modSp add mod ord">
        <pc:chgData name="camilly henry" userId="217f771fd853bb51" providerId="LiveId" clId="{C9582F28-2E0C-4E28-8290-87BE5DBF5EED}" dt="2021-12-15T15:52:59.930" v="1297" actId="20577"/>
        <pc:sldMkLst>
          <pc:docMk/>
          <pc:sldMk cId="1463332429" sldId="275"/>
        </pc:sldMkLst>
        <pc:spChg chg="mod">
          <ac:chgData name="camilly henry" userId="217f771fd853bb51" providerId="LiveId" clId="{C9582F28-2E0C-4E28-8290-87BE5DBF5EED}" dt="2021-12-15T15:17:25.766" v="711" actId="122"/>
          <ac:spMkLst>
            <pc:docMk/>
            <pc:sldMk cId="1463332429" sldId="275"/>
            <ac:spMk id="2" creationId="{1B220084-A725-4B9F-903D-F8C5E1EAF349}"/>
          </ac:spMkLst>
        </pc:spChg>
        <pc:spChg chg="mod">
          <ac:chgData name="camilly henry" userId="217f771fd853bb51" providerId="LiveId" clId="{C9582F28-2E0C-4E28-8290-87BE5DBF5EED}" dt="2021-12-15T15:52:59.930" v="1297" actId="20577"/>
          <ac:spMkLst>
            <pc:docMk/>
            <pc:sldMk cId="1463332429" sldId="275"/>
            <ac:spMk id="74" creationId="{A02A6CAC-A2E3-42DD-851A-76086E596681}"/>
          </ac:spMkLst>
        </pc:spChg>
      </pc:sldChg>
      <pc:sldChg chg="modSp add mod">
        <pc:chgData name="camilly henry" userId="217f771fd853bb51" providerId="LiveId" clId="{C9582F28-2E0C-4E28-8290-87BE5DBF5EED}" dt="2021-12-15T15:19:28.940" v="875" actId="20577"/>
        <pc:sldMkLst>
          <pc:docMk/>
          <pc:sldMk cId="1997709418" sldId="276"/>
        </pc:sldMkLst>
        <pc:spChg chg="mod">
          <ac:chgData name="camilly henry" userId="217f771fd853bb51" providerId="LiveId" clId="{C9582F28-2E0C-4E28-8290-87BE5DBF5EED}" dt="2021-12-15T15:18:52.364" v="796" actId="20577"/>
          <ac:spMkLst>
            <pc:docMk/>
            <pc:sldMk cId="1997709418" sldId="276"/>
            <ac:spMk id="2" creationId="{1B220084-A725-4B9F-903D-F8C5E1EAF349}"/>
          </ac:spMkLst>
        </pc:spChg>
        <pc:spChg chg="mod">
          <ac:chgData name="camilly henry" userId="217f771fd853bb51" providerId="LiveId" clId="{C9582F28-2E0C-4E28-8290-87BE5DBF5EED}" dt="2021-12-15T15:19:28.940" v="875" actId="20577"/>
          <ac:spMkLst>
            <pc:docMk/>
            <pc:sldMk cId="1997709418" sldId="276"/>
            <ac:spMk id="74" creationId="{A02A6CAC-A2E3-42DD-851A-76086E596681}"/>
          </ac:spMkLst>
        </pc:spChg>
      </pc:sldChg>
      <pc:sldChg chg="addSp delSp modSp add mod ord">
        <pc:chgData name="camilly henry" userId="217f771fd853bb51" providerId="LiveId" clId="{C9582F28-2E0C-4E28-8290-87BE5DBF5EED}" dt="2021-12-15T15:53:15.073" v="1298" actId="20577"/>
        <pc:sldMkLst>
          <pc:docMk/>
          <pc:sldMk cId="3914423394" sldId="277"/>
        </pc:sldMkLst>
        <pc:spChg chg="mod">
          <ac:chgData name="camilly henry" userId="217f771fd853bb51" providerId="LiveId" clId="{C9582F28-2E0C-4E28-8290-87BE5DBF5EED}" dt="2021-12-15T15:53:15.073" v="1298" actId="20577"/>
          <ac:spMkLst>
            <pc:docMk/>
            <pc:sldMk cId="3914423394" sldId="277"/>
            <ac:spMk id="2" creationId="{1B220084-A725-4B9F-903D-F8C5E1EAF349}"/>
          </ac:spMkLst>
        </pc:spChg>
        <pc:spChg chg="add del mod">
          <ac:chgData name="camilly henry" userId="217f771fd853bb51" providerId="LiveId" clId="{C9582F28-2E0C-4E28-8290-87BE5DBF5EED}" dt="2021-12-15T15:29:02.901" v="1007" actId="478"/>
          <ac:spMkLst>
            <pc:docMk/>
            <pc:sldMk cId="3914423394" sldId="277"/>
            <ac:spMk id="7" creationId="{402D2CD1-E187-4BB2-96ED-759A1739F06B}"/>
          </ac:spMkLst>
        </pc:spChg>
        <pc:spChg chg="del">
          <ac:chgData name="camilly henry" userId="217f771fd853bb51" providerId="LiveId" clId="{C9582F28-2E0C-4E28-8290-87BE5DBF5EED}" dt="2021-12-15T15:28:45.650" v="1002" actId="26606"/>
          <ac:spMkLst>
            <pc:docMk/>
            <pc:sldMk cId="3914423394" sldId="277"/>
            <ac:spMk id="69" creationId="{32AEEBC8-9D30-42EF-95F2-386C2653FBF0}"/>
          </ac:spMkLst>
        </pc:spChg>
        <pc:spChg chg="del mod">
          <ac:chgData name="camilly henry" userId="217f771fd853bb51" providerId="LiveId" clId="{C9582F28-2E0C-4E28-8290-87BE5DBF5EED}" dt="2021-12-15T15:28:56.607" v="1006" actId="478"/>
          <ac:spMkLst>
            <pc:docMk/>
            <pc:sldMk cId="3914423394" sldId="277"/>
            <ac:spMk id="71" creationId="{E4055DDC-D8F8-4A8C-AC3B-7128EF5B49D6}"/>
          </ac:spMkLst>
        </pc:spChg>
        <pc:spChg chg="del">
          <ac:chgData name="camilly henry" userId="217f771fd853bb51" providerId="LiveId" clId="{C9582F28-2E0C-4E28-8290-87BE5DBF5EED}" dt="2021-12-15T15:28:45.650" v="1002" actId="26606"/>
          <ac:spMkLst>
            <pc:docMk/>
            <pc:sldMk cId="3914423394" sldId="277"/>
            <ac:spMk id="76" creationId="{2E92FA66-67D7-4CB4-94D3-E643A9AD4757}"/>
          </ac:spMkLst>
        </pc:spChg>
        <pc:spChg chg="add del">
          <ac:chgData name="camilly henry" userId="217f771fd853bb51" providerId="LiveId" clId="{C9582F28-2E0C-4E28-8290-87BE5DBF5EED}" dt="2021-12-15T15:29:11.453" v="1008" actId="26606"/>
          <ac:spMkLst>
            <pc:docMk/>
            <pc:sldMk cId="3914423394" sldId="277"/>
            <ac:spMk id="81" creationId="{743AA782-23D1-4521-8CAD-47662984AA08}"/>
          </ac:spMkLst>
        </pc:spChg>
        <pc:spChg chg="add del">
          <ac:chgData name="camilly henry" userId="217f771fd853bb51" providerId="LiveId" clId="{C9582F28-2E0C-4E28-8290-87BE5DBF5EED}" dt="2021-12-15T15:29:11.453" v="1008" actId="26606"/>
          <ac:spMkLst>
            <pc:docMk/>
            <pc:sldMk cId="3914423394" sldId="277"/>
            <ac:spMk id="83" creationId="{71877DBC-BB60-40F0-AC93-2ACDBAAE60CE}"/>
          </ac:spMkLst>
        </pc:spChg>
        <pc:spChg chg="add">
          <ac:chgData name="camilly henry" userId="217f771fd853bb51" providerId="LiveId" clId="{C9582F28-2E0C-4E28-8290-87BE5DBF5EED}" dt="2021-12-15T15:29:11.453" v="1008" actId="26606"/>
          <ac:spMkLst>
            <pc:docMk/>
            <pc:sldMk cId="3914423394" sldId="277"/>
            <ac:spMk id="88" creationId="{68AF5748-FED8-45BA-8631-26D1D10F3246}"/>
          </ac:spMkLst>
        </pc:spChg>
        <pc:spChg chg="add">
          <ac:chgData name="camilly henry" userId="217f771fd853bb51" providerId="LiveId" clId="{C9582F28-2E0C-4E28-8290-87BE5DBF5EED}" dt="2021-12-15T15:29:11.453" v="1008" actId="26606"/>
          <ac:spMkLst>
            <pc:docMk/>
            <pc:sldMk cId="3914423394" sldId="277"/>
            <ac:spMk id="90" creationId="{AF2F604E-43BE-4DC3-B983-E071523364F8}"/>
          </ac:spMkLst>
        </pc:spChg>
        <pc:spChg chg="add">
          <ac:chgData name="camilly henry" userId="217f771fd853bb51" providerId="LiveId" clId="{C9582F28-2E0C-4E28-8290-87BE5DBF5EED}" dt="2021-12-15T15:29:11.453" v="1008" actId="26606"/>
          <ac:spMkLst>
            <pc:docMk/>
            <pc:sldMk cId="3914423394" sldId="277"/>
            <ac:spMk id="92" creationId="{08C9B587-E65E-4B52-B37C-ABEBB6E87928}"/>
          </ac:spMkLst>
        </pc:spChg>
        <pc:picChg chg="add mod">
          <ac:chgData name="camilly henry" userId="217f771fd853bb51" providerId="LiveId" clId="{C9582F28-2E0C-4E28-8290-87BE5DBF5EED}" dt="2021-12-15T15:29:22.269" v="1013" actId="14100"/>
          <ac:picMkLst>
            <pc:docMk/>
            <pc:sldMk cId="3914423394" sldId="277"/>
            <ac:picMk id="4" creationId="{975FEFD8-0017-4DC7-BBC2-1F5FE6034A5A}"/>
          </ac:picMkLst>
        </pc:picChg>
        <pc:picChg chg="del">
          <ac:chgData name="camilly henry" userId="217f771fd853bb51" providerId="LiveId" clId="{C9582F28-2E0C-4E28-8290-87BE5DBF5EED}" dt="2021-12-15T15:28:37.021" v="1000" actId="478"/>
          <ac:picMkLst>
            <pc:docMk/>
            <pc:sldMk cId="3914423394" sldId="277"/>
            <ac:picMk id="6" creationId="{45B4F353-62BD-4704-B6DB-81E52A00014D}"/>
          </ac:picMkLst>
        </pc:picChg>
      </pc:sldChg>
      <pc:sldChg chg="delSp modSp add del mod">
        <pc:chgData name="camilly henry" userId="217f771fd853bb51" providerId="LiveId" clId="{C9582F28-2E0C-4E28-8290-87BE5DBF5EED}" dt="2021-12-15T15:31:47.653" v="1205" actId="47"/>
        <pc:sldMkLst>
          <pc:docMk/>
          <pc:sldMk cId="1312464435" sldId="278"/>
        </pc:sldMkLst>
        <pc:picChg chg="del mod">
          <ac:chgData name="camilly henry" userId="217f771fd853bb51" providerId="LiveId" clId="{C9582F28-2E0C-4E28-8290-87BE5DBF5EED}" dt="2021-12-15T15:29:30.109" v="1016" actId="478"/>
          <ac:picMkLst>
            <pc:docMk/>
            <pc:sldMk cId="1312464435" sldId="278"/>
            <ac:picMk id="4" creationId="{975FEFD8-0017-4DC7-BBC2-1F5FE6034A5A}"/>
          </ac:picMkLst>
        </pc:picChg>
      </pc:sldChg>
      <pc:sldChg chg="modSp add mod ord">
        <pc:chgData name="camilly henry" userId="217f771fd853bb51" providerId="LiveId" clId="{C9582F28-2E0C-4E28-8290-87BE5DBF5EED}" dt="2021-12-15T16:09:43.620" v="1468" actId="122"/>
        <pc:sldMkLst>
          <pc:docMk/>
          <pc:sldMk cId="1986500678" sldId="279"/>
        </pc:sldMkLst>
        <pc:spChg chg="mod">
          <ac:chgData name="camilly henry" userId="217f771fd853bb51" providerId="LiveId" clId="{C9582F28-2E0C-4E28-8290-87BE5DBF5EED}" dt="2021-12-15T16:09:43.620" v="1468" actId="122"/>
          <ac:spMkLst>
            <pc:docMk/>
            <pc:sldMk cId="1986500678" sldId="279"/>
            <ac:spMk id="2" creationId="{1B220084-A725-4B9F-903D-F8C5E1EAF349}"/>
          </ac:spMkLst>
        </pc:spChg>
        <pc:spChg chg="mod">
          <ac:chgData name="camilly henry" userId="217f771fd853bb51" providerId="LiveId" clId="{C9582F28-2E0C-4E28-8290-87BE5DBF5EED}" dt="2021-12-15T16:09:39.613" v="1467" actId="122"/>
          <ac:spMkLst>
            <pc:docMk/>
            <pc:sldMk cId="1986500678" sldId="279"/>
            <ac:spMk id="74" creationId="{A02A6CAC-A2E3-42DD-851A-76086E596681}"/>
          </ac:spMkLst>
        </pc:spChg>
      </pc:sldChg>
      <pc:sldChg chg="addSp delSp modSp add mod ord">
        <pc:chgData name="camilly henry" userId="217f771fd853bb51" providerId="LiveId" clId="{C9582F28-2E0C-4E28-8290-87BE5DBF5EED}" dt="2021-12-15T15:34:19.367" v="1251" actId="122"/>
        <pc:sldMkLst>
          <pc:docMk/>
          <pc:sldMk cId="907139394" sldId="280"/>
        </pc:sldMkLst>
        <pc:spChg chg="mod">
          <ac:chgData name="camilly henry" userId="217f771fd853bb51" providerId="LiveId" clId="{C9582F28-2E0C-4E28-8290-87BE5DBF5EED}" dt="2021-12-15T15:34:19.367" v="1251" actId="122"/>
          <ac:spMkLst>
            <pc:docMk/>
            <pc:sldMk cId="907139394" sldId="280"/>
            <ac:spMk id="2" creationId="{1B220084-A725-4B9F-903D-F8C5E1EAF349}"/>
          </ac:spMkLst>
        </pc:spChg>
        <pc:picChg chg="del">
          <ac:chgData name="camilly henry" userId="217f771fd853bb51" providerId="LiveId" clId="{C9582F28-2E0C-4E28-8290-87BE5DBF5EED}" dt="2021-12-15T15:32:24.869" v="1235" actId="478"/>
          <ac:picMkLst>
            <pc:docMk/>
            <pc:sldMk cId="907139394" sldId="280"/>
            <ac:picMk id="4" creationId="{975FEFD8-0017-4DC7-BBC2-1F5FE6034A5A}"/>
          </ac:picMkLst>
        </pc:picChg>
        <pc:picChg chg="add mod">
          <ac:chgData name="camilly henry" userId="217f771fd853bb51" providerId="LiveId" clId="{C9582F28-2E0C-4E28-8290-87BE5DBF5EED}" dt="2021-12-15T15:34:16.054" v="1250" actId="1076"/>
          <ac:picMkLst>
            <pc:docMk/>
            <pc:sldMk cId="907139394" sldId="280"/>
            <ac:picMk id="5" creationId="{C16EAB03-4E77-4D09-8AF2-5C27BD1FD4ED}"/>
          </ac:picMkLst>
        </pc:picChg>
      </pc:sldChg>
      <pc:sldChg chg="addSp delSp modSp add mod">
        <pc:chgData name="camilly henry" userId="217f771fd853bb51" providerId="LiveId" clId="{C9582F28-2E0C-4E28-8290-87BE5DBF5EED}" dt="2021-12-15T15:34:03.789" v="1245" actId="1076"/>
        <pc:sldMkLst>
          <pc:docMk/>
          <pc:sldMk cId="2007164498" sldId="281"/>
        </pc:sldMkLst>
        <pc:spChg chg="mod">
          <ac:chgData name="camilly henry" userId="217f771fd853bb51" providerId="LiveId" clId="{C9582F28-2E0C-4E28-8290-87BE5DBF5EED}" dt="2021-12-15T15:33:59.665" v="1244" actId="122"/>
          <ac:spMkLst>
            <pc:docMk/>
            <pc:sldMk cId="2007164498" sldId="281"/>
            <ac:spMk id="2" creationId="{1B220084-A725-4B9F-903D-F8C5E1EAF349}"/>
          </ac:spMkLst>
        </pc:spChg>
        <pc:picChg chg="add mod">
          <ac:chgData name="camilly henry" userId="217f771fd853bb51" providerId="LiveId" clId="{C9582F28-2E0C-4E28-8290-87BE5DBF5EED}" dt="2021-12-15T15:34:03.789" v="1245" actId="1076"/>
          <ac:picMkLst>
            <pc:docMk/>
            <pc:sldMk cId="2007164498" sldId="281"/>
            <ac:picMk id="4" creationId="{AA7E6F7C-C2A9-44F3-829A-F7C08A5C1106}"/>
          </ac:picMkLst>
        </pc:picChg>
        <pc:picChg chg="del">
          <ac:chgData name="camilly henry" userId="217f771fd853bb51" providerId="LiveId" clId="{C9582F28-2E0C-4E28-8290-87BE5DBF5EED}" dt="2021-12-15T15:33:02.221" v="1238" actId="478"/>
          <ac:picMkLst>
            <pc:docMk/>
            <pc:sldMk cId="2007164498" sldId="281"/>
            <ac:picMk id="5" creationId="{C16EAB03-4E77-4D09-8AF2-5C27BD1FD4ED}"/>
          </ac:picMkLst>
        </pc:picChg>
      </pc:sldChg>
      <pc:sldChg chg="addSp delSp modSp add mod">
        <pc:chgData name="camilly henry" userId="217f771fd853bb51" providerId="LiveId" clId="{C9582F28-2E0C-4E28-8290-87BE5DBF5EED}" dt="2021-12-15T16:14:42.728" v="1495"/>
        <pc:sldMkLst>
          <pc:docMk/>
          <pc:sldMk cId="3175410587" sldId="282"/>
        </pc:sldMkLst>
        <pc:spChg chg="mod">
          <ac:chgData name="camilly henry" userId="217f771fd853bb51" providerId="LiveId" clId="{C9582F28-2E0C-4E28-8290-87BE5DBF5EED}" dt="2021-12-15T15:59:38.759" v="1355" actId="26606"/>
          <ac:spMkLst>
            <pc:docMk/>
            <pc:sldMk cId="3175410587" sldId="282"/>
            <ac:spMk id="2" creationId="{1B220084-A725-4B9F-903D-F8C5E1EAF349}"/>
          </ac:spMkLst>
        </pc:spChg>
        <pc:spChg chg="add del mod">
          <ac:chgData name="camilly henry" userId="217f771fd853bb51" providerId="LiveId" clId="{C9582F28-2E0C-4E28-8290-87BE5DBF5EED}" dt="2021-12-15T15:59:38.759" v="1355" actId="26606"/>
          <ac:spMkLst>
            <pc:docMk/>
            <pc:sldMk cId="3175410587" sldId="282"/>
            <ac:spMk id="8" creationId="{32674385-B7A3-433B-9130-BBF91295C9DB}"/>
          </ac:spMkLst>
        </pc:spChg>
        <pc:spChg chg="add del">
          <ac:chgData name="camilly henry" userId="217f771fd853bb51" providerId="LiveId" clId="{C9582F28-2E0C-4E28-8290-87BE5DBF5EED}" dt="2021-12-15T15:59:38.759" v="1355" actId="26606"/>
          <ac:spMkLst>
            <pc:docMk/>
            <pc:sldMk cId="3175410587" sldId="282"/>
            <ac:spMk id="88" creationId="{68AF5748-FED8-45BA-8631-26D1D10F3246}"/>
          </ac:spMkLst>
        </pc:spChg>
        <pc:spChg chg="add del">
          <ac:chgData name="camilly henry" userId="217f771fd853bb51" providerId="LiveId" clId="{C9582F28-2E0C-4E28-8290-87BE5DBF5EED}" dt="2021-12-15T15:59:38.759" v="1355" actId="26606"/>
          <ac:spMkLst>
            <pc:docMk/>
            <pc:sldMk cId="3175410587" sldId="282"/>
            <ac:spMk id="90" creationId="{AF2F604E-43BE-4DC3-B983-E071523364F8}"/>
          </ac:spMkLst>
        </pc:spChg>
        <pc:spChg chg="add del">
          <ac:chgData name="camilly henry" userId="217f771fd853bb51" providerId="LiveId" clId="{C9582F28-2E0C-4E28-8290-87BE5DBF5EED}" dt="2021-12-15T15:59:38.759" v="1355" actId="26606"/>
          <ac:spMkLst>
            <pc:docMk/>
            <pc:sldMk cId="3175410587" sldId="282"/>
            <ac:spMk id="92" creationId="{08C9B587-E65E-4B52-B37C-ABEBB6E87928}"/>
          </ac:spMkLst>
        </pc:spChg>
        <pc:spChg chg="add del">
          <ac:chgData name="camilly henry" userId="217f771fd853bb51" providerId="LiveId" clId="{C9582F28-2E0C-4E28-8290-87BE5DBF5EED}" dt="2021-12-15T15:59:32.689" v="1352" actId="26606"/>
          <ac:spMkLst>
            <pc:docMk/>
            <pc:sldMk cId="3175410587" sldId="282"/>
            <ac:spMk id="97" creationId="{787F4F1C-8D3D-4EC1-B72D-A0470A5A08B8}"/>
          </ac:spMkLst>
        </pc:spChg>
        <pc:spChg chg="add del">
          <ac:chgData name="camilly henry" userId="217f771fd853bb51" providerId="LiveId" clId="{C9582F28-2E0C-4E28-8290-87BE5DBF5EED}" dt="2021-12-15T15:59:31.353" v="1350" actId="26606"/>
          <ac:spMkLst>
            <pc:docMk/>
            <pc:sldMk cId="3175410587" sldId="282"/>
            <ac:spMk id="98" creationId="{577D1452-F0B7-431E-9A24-D3F7103D8510}"/>
          </ac:spMkLst>
        </pc:spChg>
        <pc:spChg chg="add del">
          <ac:chgData name="camilly henry" userId="217f771fd853bb51" providerId="LiveId" clId="{C9582F28-2E0C-4E28-8290-87BE5DBF5EED}" dt="2021-12-15T15:59:31.353" v="1350" actId="26606"/>
          <ac:spMkLst>
            <pc:docMk/>
            <pc:sldMk cId="3175410587" sldId="282"/>
            <ac:spMk id="100" creationId="{A660F4F9-5DF5-4F15-BE6A-CD8648BB1148}"/>
          </ac:spMkLst>
        </pc:spChg>
        <pc:spChg chg="add del">
          <ac:chgData name="camilly henry" userId="217f771fd853bb51" providerId="LiveId" clId="{C9582F28-2E0C-4E28-8290-87BE5DBF5EED}" dt="2021-12-15T15:59:38.743" v="1354" actId="26606"/>
          <ac:spMkLst>
            <pc:docMk/>
            <pc:sldMk cId="3175410587" sldId="282"/>
            <ac:spMk id="101" creationId="{9C682A1A-5B2D-4111-BBD6-620165633E5B}"/>
          </ac:spMkLst>
        </pc:spChg>
        <pc:spChg chg="add del">
          <ac:chgData name="camilly henry" userId="217f771fd853bb51" providerId="LiveId" clId="{C9582F28-2E0C-4E28-8290-87BE5DBF5EED}" dt="2021-12-15T15:59:32.689" v="1352" actId="26606"/>
          <ac:spMkLst>
            <pc:docMk/>
            <pc:sldMk cId="3175410587" sldId="282"/>
            <ac:spMk id="107" creationId="{32674385-B7A3-433B-9130-BBF91295C9DB}"/>
          </ac:spMkLst>
        </pc:spChg>
        <pc:spChg chg="add del">
          <ac:chgData name="camilly henry" userId="217f771fd853bb51" providerId="LiveId" clId="{C9582F28-2E0C-4E28-8290-87BE5DBF5EED}" dt="2021-12-15T15:59:38.743" v="1354" actId="26606"/>
          <ac:spMkLst>
            <pc:docMk/>
            <pc:sldMk cId="3175410587" sldId="282"/>
            <ac:spMk id="109" creationId="{4E1BEB12-92AF-4445-98AD-4C7756E7C93B}"/>
          </ac:spMkLst>
        </pc:spChg>
        <pc:spChg chg="add del">
          <ac:chgData name="camilly henry" userId="217f771fd853bb51" providerId="LiveId" clId="{C9582F28-2E0C-4E28-8290-87BE5DBF5EED}" dt="2021-12-15T15:59:38.743" v="1354" actId="26606"/>
          <ac:spMkLst>
            <pc:docMk/>
            <pc:sldMk cId="3175410587" sldId="282"/>
            <ac:spMk id="110" creationId="{D0522C2C-7B5C-48A7-A969-03941E5D2E76}"/>
          </ac:spMkLst>
        </pc:spChg>
        <pc:spChg chg="add del">
          <ac:chgData name="camilly henry" userId="217f771fd853bb51" providerId="LiveId" clId="{C9582F28-2E0C-4E28-8290-87BE5DBF5EED}" dt="2021-12-15T15:59:38.743" v="1354" actId="26606"/>
          <ac:spMkLst>
            <pc:docMk/>
            <pc:sldMk cId="3175410587" sldId="282"/>
            <ac:spMk id="111" creationId="{D6EE29F2-D77F-4BD0-A20B-334D316A1C9D}"/>
          </ac:spMkLst>
        </pc:spChg>
        <pc:spChg chg="add del">
          <ac:chgData name="camilly henry" userId="217f771fd853bb51" providerId="LiveId" clId="{C9582F28-2E0C-4E28-8290-87BE5DBF5EED}" dt="2021-12-15T15:59:38.743" v="1354" actId="26606"/>
          <ac:spMkLst>
            <pc:docMk/>
            <pc:sldMk cId="3175410587" sldId="282"/>
            <ac:spMk id="112" creationId="{22D09ED2-868F-42C6-866E-F92E0CEF314F}"/>
          </ac:spMkLst>
        </pc:spChg>
        <pc:spChg chg="add del">
          <ac:chgData name="camilly henry" userId="217f771fd853bb51" providerId="LiveId" clId="{C9582F28-2E0C-4E28-8290-87BE5DBF5EED}" dt="2021-12-15T15:59:38.743" v="1354" actId="26606"/>
          <ac:spMkLst>
            <pc:docMk/>
            <pc:sldMk cId="3175410587" sldId="282"/>
            <ac:spMk id="113" creationId="{32674385-B7A3-433B-9130-BBF91295C9DB}"/>
          </ac:spMkLst>
        </pc:spChg>
        <pc:spChg chg="add">
          <ac:chgData name="camilly henry" userId="217f771fd853bb51" providerId="LiveId" clId="{C9582F28-2E0C-4E28-8290-87BE5DBF5EED}" dt="2021-12-15T15:59:38.759" v="1355" actId="26606"/>
          <ac:spMkLst>
            <pc:docMk/>
            <pc:sldMk cId="3175410587" sldId="282"/>
            <ac:spMk id="115" creationId="{577D1452-F0B7-431E-9A24-D3F7103D8510}"/>
          </ac:spMkLst>
        </pc:spChg>
        <pc:spChg chg="add">
          <ac:chgData name="camilly henry" userId="217f771fd853bb51" providerId="LiveId" clId="{C9582F28-2E0C-4E28-8290-87BE5DBF5EED}" dt="2021-12-15T15:59:38.759" v="1355" actId="26606"/>
          <ac:spMkLst>
            <pc:docMk/>
            <pc:sldMk cId="3175410587" sldId="282"/>
            <ac:spMk id="116" creationId="{A660F4F9-5DF5-4F15-BE6A-CD8648BB1148}"/>
          </ac:spMkLst>
        </pc:spChg>
        <pc:grpChg chg="add del">
          <ac:chgData name="camilly henry" userId="217f771fd853bb51" providerId="LiveId" clId="{C9582F28-2E0C-4E28-8290-87BE5DBF5EED}" dt="2021-12-15T15:59:32.689" v="1352" actId="26606"/>
          <ac:grpSpMkLst>
            <pc:docMk/>
            <pc:sldMk cId="3175410587" sldId="282"/>
            <ac:grpSpMk id="99" creationId="{D1E3DD61-64DB-46AD-B249-E273CD86B051}"/>
          </ac:grpSpMkLst>
        </pc:grpChg>
        <pc:graphicFrameChg chg="add del">
          <ac:chgData name="camilly henry" userId="217f771fd853bb51" providerId="LiveId" clId="{C9582F28-2E0C-4E28-8290-87BE5DBF5EED}" dt="2021-12-15T15:59:31.353" v="1350" actId="26606"/>
          <ac:graphicFrameMkLst>
            <pc:docMk/>
            <pc:sldMk cId="3175410587" sldId="282"/>
            <ac:graphicFrameMk id="94" creationId="{ED0FD6CC-B368-40C6-8C75-E9B22972AB84}"/>
          </ac:graphicFrameMkLst>
        </pc:graphicFrameChg>
        <pc:graphicFrameChg chg="add mod">
          <ac:chgData name="camilly henry" userId="217f771fd853bb51" providerId="LiveId" clId="{C9582F28-2E0C-4E28-8290-87BE5DBF5EED}" dt="2021-12-15T16:14:42.728" v="1495"/>
          <ac:graphicFrameMkLst>
            <pc:docMk/>
            <pc:sldMk cId="3175410587" sldId="282"/>
            <ac:graphicFrameMk id="117" creationId="{ED0FD6CC-B368-40C6-8C75-E9B22972AB84}"/>
          </ac:graphicFrameMkLst>
        </pc:graphicFrameChg>
        <pc:picChg chg="del">
          <ac:chgData name="camilly henry" userId="217f771fd853bb51" providerId="LiveId" clId="{C9582F28-2E0C-4E28-8290-87BE5DBF5EED}" dt="2021-12-15T15:56:49.817" v="1309" actId="478"/>
          <ac:picMkLst>
            <pc:docMk/>
            <pc:sldMk cId="3175410587" sldId="282"/>
            <ac:picMk id="4" creationId="{AA7E6F7C-C2A9-44F3-829A-F7C08A5C1106}"/>
          </ac:picMkLst>
        </pc:picChg>
      </pc:sldChg>
      <pc:sldChg chg="addSp delSp modSp add mod">
        <pc:chgData name="camilly henry" userId="217f771fd853bb51" providerId="LiveId" clId="{C9582F28-2E0C-4E28-8290-87BE5DBF5EED}" dt="2021-12-15T16:24:45.280" v="1523" actId="113"/>
        <pc:sldMkLst>
          <pc:docMk/>
          <pc:sldMk cId="184362736" sldId="283"/>
        </pc:sldMkLst>
        <pc:spChg chg="mod">
          <ac:chgData name="camilly henry" userId="217f771fd853bb51" providerId="LiveId" clId="{C9582F28-2E0C-4E28-8290-87BE5DBF5EED}" dt="2021-12-15T16:18:19.996" v="1518" actId="1076"/>
          <ac:spMkLst>
            <pc:docMk/>
            <pc:sldMk cId="184362736" sldId="283"/>
            <ac:spMk id="2" creationId="{1B220084-A725-4B9F-903D-F8C5E1EAF349}"/>
          </ac:spMkLst>
        </pc:spChg>
        <pc:spChg chg="add mod">
          <ac:chgData name="camilly henry" userId="217f771fd853bb51" providerId="LiveId" clId="{C9582F28-2E0C-4E28-8290-87BE5DBF5EED}" dt="2021-12-15T16:24:45.280" v="1523" actId="113"/>
          <ac:spMkLst>
            <pc:docMk/>
            <pc:sldMk cId="184362736" sldId="283"/>
            <ac:spMk id="10" creationId="{0DC41778-8126-4A28-9C57-E27560C515E3}"/>
          </ac:spMkLst>
        </pc:spChg>
        <pc:picChg chg="del">
          <ac:chgData name="camilly henry" userId="217f771fd853bb51" providerId="LiveId" clId="{C9582F28-2E0C-4E28-8290-87BE5DBF5EED}" dt="2021-12-15T16:04:23.858" v="1357" actId="478"/>
          <ac:picMkLst>
            <pc:docMk/>
            <pc:sldMk cId="184362736" sldId="283"/>
            <ac:picMk id="4" creationId="{AA7E6F7C-C2A9-44F3-829A-F7C08A5C1106}"/>
          </ac:picMkLst>
        </pc:picChg>
        <pc:picChg chg="add mod">
          <ac:chgData name="camilly henry" userId="217f771fd853bb51" providerId="LiveId" clId="{C9582F28-2E0C-4E28-8290-87BE5DBF5EED}" dt="2021-12-15T16:07:18.418" v="1444" actId="14100"/>
          <ac:picMkLst>
            <pc:docMk/>
            <pc:sldMk cId="184362736" sldId="283"/>
            <ac:picMk id="5" creationId="{0C861FA6-ACA8-45B0-88F2-A758093E8152}"/>
          </ac:picMkLst>
        </pc:picChg>
      </pc:sldChg>
    </pc:docChg>
  </pc:docChgLst>
  <pc:docChgLst>
    <pc:chgData name="camilly henry" userId="217f771fd853bb51" providerId="LiveId" clId="{3D066F38-4D77-4B3A-ACD5-1F5B21C36FCE}"/>
    <pc:docChg chg="undo custSel modSld">
      <pc:chgData name="camilly henry" userId="217f771fd853bb51" providerId="LiveId" clId="{3D066F38-4D77-4B3A-ACD5-1F5B21C36FCE}" dt="2021-11-02T13:11:10.819" v="283" actId="6549"/>
      <pc:docMkLst>
        <pc:docMk/>
      </pc:docMkLst>
      <pc:sldChg chg="modSp mod modNotesTx">
        <pc:chgData name="camilly henry" userId="217f771fd853bb51" providerId="LiveId" clId="{3D066F38-4D77-4B3A-ACD5-1F5B21C36FCE}" dt="2021-11-02T12:40:13.768" v="99" actId="5793"/>
        <pc:sldMkLst>
          <pc:docMk/>
          <pc:sldMk cId="2415323236" sldId="257"/>
        </pc:sldMkLst>
        <pc:spChg chg="mod">
          <ac:chgData name="camilly henry" userId="217f771fd853bb51" providerId="LiveId" clId="{3D066F38-4D77-4B3A-ACD5-1F5B21C36FCE}" dt="2021-11-02T12:40:13.768" v="99" actId="5793"/>
          <ac:spMkLst>
            <pc:docMk/>
            <pc:sldMk cId="2415323236" sldId="257"/>
            <ac:spMk id="3" creationId="{510B0350-1C9F-441F-95F8-92172FAE85B7}"/>
          </ac:spMkLst>
        </pc:spChg>
      </pc:sldChg>
      <pc:sldChg chg="addSp delSp modSp mod modNotesTx">
        <pc:chgData name="camilly henry" userId="217f771fd853bb51" providerId="LiveId" clId="{3D066F38-4D77-4B3A-ACD5-1F5B21C36FCE}" dt="2021-11-02T12:43:13.172" v="112" actId="20577"/>
        <pc:sldMkLst>
          <pc:docMk/>
          <pc:sldMk cId="375086341" sldId="259"/>
        </pc:sldMkLst>
        <pc:spChg chg="mod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2" creationId="{1B220084-A725-4B9F-903D-F8C5E1EAF349}"/>
          </ac:spMkLst>
        </pc:spChg>
        <pc:spChg chg="del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50" creationId="{FFB60E8C-7224-44A4-87A0-46A1711DD2ED}"/>
          </ac:spMkLst>
        </pc:spChg>
        <pc:spChg chg="del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52" creationId="{5DA32751-37A2-45C0-BE94-63D375E27003}"/>
          </ac:spMkLst>
        </pc:spChg>
        <pc:spChg chg="del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54" creationId="{E659831F-0D9A-4C63-9EBB-8435B85A440F}"/>
          </ac:spMkLst>
        </pc:spChg>
        <pc:spChg chg="del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56" creationId="{5A55FBCD-CD42-40F5-8A1B-3203F9CAEEAA}"/>
          </ac:spMkLst>
        </pc:spChg>
        <pc:spChg chg="add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61" creationId="{058A14AF-9FB5-4CC7-BA35-E8E85D3EDF0E}"/>
          </ac:spMkLst>
        </pc:spChg>
        <pc:spChg chg="add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63" creationId="{3A9A4357-BD1D-4622-A4FE-766E6AB8DE84}"/>
          </ac:spMkLst>
        </pc:spChg>
        <pc:spChg chg="add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65" creationId="{E659831F-0D9A-4C63-9EBB-8435B85A440F}"/>
          </ac:spMkLst>
        </pc:spChg>
        <pc:spChg chg="add">
          <ac:chgData name="camilly henry" userId="217f771fd853bb51" providerId="LiveId" clId="{3D066F38-4D77-4B3A-ACD5-1F5B21C36FCE}" dt="2021-11-01T12:03:24.200" v="0" actId="26606"/>
          <ac:spMkLst>
            <pc:docMk/>
            <pc:sldMk cId="375086341" sldId="259"/>
            <ac:spMk id="67" creationId="{E6995CE5-F890-4ABA-82A2-26507CE8D2A3}"/>
          </ac:spMkLst>
        </pc:spChg>
        <pc:graphicFrameChg chg="mod modGraphic">
          <ac:chgData name="camilly henry" userId="217f771fd853bb51" providerId="LiveId" clId="{3D066F38-4D77-4B3A-ACD5-1F5B21C36FCE}" dt="2021-11-02T12:43:13.172" v="112" actId="20577"/>
          <ac:graphicFrameMkLst>
            <pc:docMk/>
            <pc:sldMk cId="375086341" sldId="259"/>
            <ac:graphicFrameMk id="29" creationId="{C299A125-1DAF-4C4E-A728-3A3F67424BDF}"/>
          </ac:graphicFrameMkLst>
        </pc:graphicFrameChg>
        <pc:picChg chg="del mod">
          <ac:chgData name="camilly henry" userId="217f771fd853bb51" providerId="LiveId" clId="{3D066F38-4D77-4B3A-ACD5-1F5B21C36FCE}" dt="2021-11-01T12:33:01.846" v="61" actId="478"/>
          <ac:picMkLst>
            <pc:docMk/>
            <pc:sldMk cId="375086341" sldId="259"/>
            <ac:picMk id="27" creationId="{204A55E5-09C4-424C-8666-986C77203F17}"/>
          </ac:picMkLst>
        </pc:picChg>
      </pc:sldChg>
      <pc:sldChg chg="modSp mod">
        <pc:chgData name="camilly henry" userId="217f771fd853bb51" providerId="LiveId" clId="{3D066F38-4D77-4B3A-ACD5-1F5B21C36FCE}" dt="2021-11-02T12:43:51.364" v="125" actId="20577"/>
        <pc:sldMkLst>
          <pc:docMk/>
          <pc:sldMk cId="1624784812" sldId="260"/>
        </pc:sldMkLst>
        <pc:spChg chg="mod">
          <ac:chgData name="camilly henry" userId="217f771fd853bb51" providerId="LiveId" clId="{3D066F38-4D77-4B3A-ACD5-1F5B21C36FCE}" dt="2021-11-02T12:43:51.364" v="125" actId="20577"/>
          <ac:spMkLst>
            <pc:docMk/>
            <pc:sldMk cId="1624784812" sldId="260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2T12:44:31.006" v="126"/>
        <pc:sldMkLst>
          <pc:docMk/>
          <pc:sldMk cId="3491771500" sldId="262"/>
        </pc:sldMkLst>
        <pc:spChg chg="mod">
          <ac:chgData name="camilly henry" userId="217f771fd853bb51" providerId="LiveId" clId="{3D066F38-4D77-4B3A-ACD5-1F5B21C36FCE}" dt="2021-11-02T12:44:31.006" v="126"/>
          <ac:spMkLst>
            <pc:docMk/>
            <pc:sldMk cId="3491771500" sldId="262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2T12:46:59.011" v="130" actId="20577"/>
        <pc:sldMkLst>
          <pc:docMk/>
          <pc:sldMk cId="3016606818" sldId="263"/>
        </pc:sldMkLst>
        <pc:spChg chg="mod">
          <ac:chgData name="camilly henry" userId="217f771fd853bb51" providerId="LiveId" clId="{3D066F38-4D77-4B3A-ACD5-1F5B21C36FCE}" dt="2021-11-02T12:46:59.011" v="130" actId="20577"/>
          <ac:spMkLst>
            <pc:docMk/>
            <pc:sldMk cId="3016606818" sldId="263"/>
            <ac:spMk id="3" creationId="{510B0350-1C9F-441F-95F8-92172FAE85B7}"/>
          </ac:spMkLst>
        </pc:spChg>
      </pc:sldChg>
      <pc:sldChg chg="modSp mod modNotesTx">
        <pc:chgData name="camilly henry" userId="217f771fd853bb51" providerId="LiveId" clId="{3D066F38-4D77-4B3A-ACD5-1F5B21C36FCE}" dt="2021-11-02T12:47:31.437" v="135" actId="20577"/>
        <pc:sldMkLst>
          <pc:docMk/>
          <pc:sldMk cId="1969137429" sldId="264"/>
        </pc:sldMkLst>
        <pc:spChg chg="mod">
          <ac:chgData name="camilly henry" userId="217f771fd853bb51" providerId="LiveId" clId="{3D066F38-4D77-4B3A-ACD5-1F5B21C36FCE}" dt="2021-11-02T12:47:31.437" v="135" actId="20577"/>
          <ac:spMkLst>
            <pc:docMk/>
            <pc:sldMk cId="1969137429" sldId="264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2T12:49:12.407" v="148" actId="33524"/>
        <pc:sldMkLst>
          <pc:docMk/>
          <pc:sldMk cId="2040813712" sldId="265"/>
        </pc:sldMkLst>
        <pc:spChg chg="mod">
          <ac:chgData name="camilly henry" userId="217f771fd853bb51" providerId="LiveId" clId="{3D066F38-4D77-4B3A-ACD5-1F5B21C36FCE}" dt="2021-11-02T12:49:12.407" v="148" actId="33524"/>
          <ac:spMkLst>
            <pc:docMk/>
            <pc:sldMk cId="2040813712" sldId="265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2T12:48:41.835" v="139" actId="20577"/>
        <pc:sldMkLst>
          <pc:docMk/>
          <pc:sldMk cId="3057566455" sldId="266"/>
        </pc:sldMkLst>
        <pc:spChg chg="mod">
          <ac:chgData name="camilly henry" userId="217f771fd853bb51" providerId="LiveId" clId="{3D066F38-4D77-4B3A-ACD5-1F5B21C36FCE}" dt="2021-11-02T12:48:41.835" v="139" actId="20577"/>
          <ac:spMkLst>
            <pc:docMk/>
            <pc:sldMk cId="3057566455" sldId="266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1T12:14:02.909" v="30" actId="20577"/>
        <pc:sldMkLst>
          <pc:docMk/>
          <pc:sldMk cId="3438386534" sldId="267"/>
        </pc:sldMkLst>
        <pc:spChg chg="mod">
          <ac:chgData name="camilly henry" userId="217f771fd853bb51" providerId="LiveId" clId="{3D066F38-4D77-4B3A-ACD5-1F5B21C36FCE}" dt="2021-11-01T12:14:02.909" v="30" actId="20577"/>
          <ac:spMkLst>
            <pc:docMk/>
            <pc:sldMk cId="3438386534" sldId="267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1T12:13:36.860" v="25" actId="1076"/>
        <pc:sldMkLst>
          <pc:docMk/>
          <pc:sldMk cId="1587483530" sldId="268"/>
        </pc:sldMkLst>
        <pc:spChg chg="mod">
          <ac:chgData name="camilly henry" userId="217f771fd853bb51" providerId="LiveId" clId="{3D066F38-4D77-4B3A-ACD5-1F5B21C36FCE}" dt="2021-11-01T12:13:36.860" v="25" actId="1076"/>
          <ac:spMkLst>
            <pc:docMk/>
            <pc:sldMk cId="1587483530" sldId="268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2T12:52:18.643" v="149" actId="20577"/>
        <pc:sldMkLst>
          <pc:docMk/>
          <pc:sldMk cId="2405294927" sldId="269"/>
        </pc:sldMkLst>
        <pc:spChg chg="mod">
          <ac:chgData name="camilly henry" userId="217f771fd853bb51" providerId="LiveId" clId="{3D066F38-4D77-4B3A-ACD5-1F5B21C36FCE}" dt="2021-11-02T12:52:18.643" v="149" actId="20577"/>
          <ac:spMkLst>
            <pc:docMk/>
            <pc:sldMk cId="2405294927" sldId="269"/>
            <ac:spMk id="3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2T12:52:37.152" v="153" actId="20577"/>
        <pc:sldMkLst>
          <pc:docMk/>
          <pc:sldMk cId="265986848" sldId="270"/>
        </pc:sldMkLst>
        <pc:spChg chg="mod">
          <ac:chgData name="camilly henry" userId="217f771fd853bb51" providerId="LiveId" clId="{3D066F38-4D77-4B3A-ACD5-1F5B21C36FCE}" dt="2021-11-02T12:52:37.152" v="153" actId="20577"/>
          <ac:spMkLst>
            <pc:docMk/>
            <pc:sldMk cId="265986848" sldId="270"/>
            <ac:spMk id="20" creationId="{510B0350-1C9F-441F-95F8-92172FAE85B7}"/>
          </ac:spMkLst>
        </pc:spChg>
      </pc:sldChg>
      <pc:sldChg chg="modSp mod">
        <pc:chgData name="camilly henry" userId="217f771fd853bb51" providerId="LiveId" clId="{3D066F38-4D77-4B3A-ACD5-1F5B21C36FCE}" dt="2021-11-01T12:13:21.580" v="23" actId="14100"/>
        <pc:sldMkLst>
          <pc:docMk/>
          <pc:sldMk cId="303554657" sldId="271"/>
        </pc:sldMkLst>
        <pc:picChg chg="mod">
          <ac:chgData name="camilly henry" userId="217f771fd853bb51" providerId="LiveId" clId="{3D066F38-4D77-4B3A-ACD5-1F5B21C36FCE}" dt="2021-11-01T12:13:21.580" v="23" actId="14100"/>
          <ac:picMkLst>
            <pc:docMk/>
            <pc:sldMk cId="303554657" sldId="271"/>
            <ac:picMk id="5" creationId="{C8394D41-9A4F-4143-8F8A-A1DBBF744A6E}"/>
          </ac:picMkLst>
        </pc:picChg>
      </pc:sldChg>
      <pc:sldChg chg="addSp delSp modSp mod modNotesTx">
        <pc:chgData name="camilly henry" userId="217f771fd853bb51" providerId="LiveId" clId="{3D066F38-4D77-4B3A-ACD5-1F5B21C36FCE}" dt="2021-11-02T13:11:10.819" v="283" actId="6549"/>
        <pc:sldMkLst>
          <pc:docMk/>
          <pc:sldMk cId="3673410869" sldId="272"/>
        </pc:sldMkLst>
        <pc:spChg chg="mod">
          <ac:chgData name="camilly henry" userId="217f771fd853bb51" providerId="LiveId" clId="{3D066F38-4D77-4B3A-ACD5-1F5B21C36FCE}" dt="2021-11-02T12:59:02.722" v="239" actId="1076"/>
          <ac:spMkLst>
            <pc:docMk/>
            <pc:sldMk cId="3673410869" sldId="272"/>
            <ac:spMk id="7" creationId="{F2BD7109-858B-478F-B8B7-26DF2AF5010D}"/>
          </ac:spMkLst>
        </pc:spChg>
        <pc:spChg chg="del mod">
          <ac:chgData name="camilly henry" userId="217f771fd853bb51" providerId="LiveId" clId="{3D066F38-4D77-4B3A-ACD5-1F5B21C36FCE}" dt="2021-11-02T12:54:32.125" v="183" actId="478"/>
          <ac:spMkLst>
            <pc:docMk/>
            <pc:sldMk cId="3673410869" sldId="272"/>
            <ac:spMk id="8" creationId="{A4AF80FD-5667-4A39-9A52-381D3A4854D8}"/>
          </ac:spMkLst>
        </pc:spChg>
        <pc:spChg chg="mod">
          <ac:chgData name="camilly henry" userId="217f771fd853bb51" providerId="LiveId" clId="{3D066F38-4D77-4B3A-ACD5-1F5B21C36FCE}" dt="2021-11-02T13:11:10.819" v="283" actId="6549"/>
          <ac:spMkLst>
            <pc:docMk/>
            <pc:sldMk cId="3673410869" sldId="272"/>
            <ac:spMk id="10" creationId="{A2FB76A1-7B0C-4BDC-99FC-05B2749C7499}"/>
          </ac:spMkLst>
        </pc:spChg>
        <pc:spChg chg="add mod">
          <ac:chgData name="camilly henry" userId="217f771fd853bb51" providerId="LiveId" clId="{3D066F38-4D77-4B3A-ACD5-1F5B21C36FCE}" dt="2021-11-02T13:10:46.542" v="266" actId="6549"/>
          <ac:spMkLst>
            <pc:docMk/>
            <pc:sldMk cId="3673410869" sldId="272"/>
            <ac:spMk id="11" creationId="{BA136851-1A65-4CCC-8E5B-85DA66FD557F}"/>
          </ac:spMkLst>
        </pc:spChg>
        <pc:picChg chg="mod">
          <ac:chgData name="camilly henry" userId="217f771fd853bb51" providerId="LiveId" clId="{3D066F38-4D77-4B3A-ACD5-1F5B21C36FCE}" dt="2021-11-02T12:56:26.835" v="194" actId="1076"/>
          <ac:picMkLst>
            <pc:docMk/>
            <pc:sldMk cId="3673410869" sldId="272"/>
            <ac:picMk id="4" creationId="{DC5F89A8-BDA1-4A9E-8370-FB06658199C8}"/>
          </ac:picMkLst>
        </pc:picChg>
        <pc:picChg chg="mod">
          <ac:chgData name="camilly henry" userId="217f771fd853bb51" providerId="LiveId" clId="{3D066F38-4D77-4B3A-ACD5-1F5B21C36FCE}" dt="2021-11-02T12:58:54.803" v="237" actId="1076"/>
          <ac:picMkLst>
            <pc:docMk/>
            <pc:sldMk cId="3673410869" sldId="272"/>
            <ac:picMk id="9" creationId="{97E3D4F2-CA25-4917-8919-4BD8886BBD2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LQ1JyIHJOc" TargetMode="External"/><Relationship Id="rId1" Type="http://schemas.openxmlformats.org/officeDocument/2006/relationships/hyperlink" Target="https://www.youtube.com/watch?v=u2ParAPCHTY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LQ1JyIHJOc" TargetMode="External"/><Relationship Id="rId1" Type="http://schemas.openxmlformats.org/officeDocument/2006/relationships/hyperlink" Target="https://www.youtube.com/watch?v=u2ParAPCHTY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F73CD2-8DA6-40DA-8E42-2D7EC3F0706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96DA3DF-60A0-41C1-A043-F82B372B7971}">
      <dgm:prSet/>
      <dgm:spPr/>
      <dgm:t>
        <a:bodyPr/>
        <a:lstStyle/>
        <a:p>
          <a:r>
            <a:rPr lang="en-US" dirty="0"/>
            <a:t>Heading: </a:t>
          </a:r>
          <a:r>
            <a:rPr lang="en-US" dirty="0">
              <a:hlinkClick xmlns:r="http://schemas.openxmlformats.org/officeDocument/2006/relationships" r:id="rId1"/>
            </a:rPr>
            <a:t>https://www.youtube.com/watch?v=u2ParAPCHTY</a:t>
          </a:r>
          <a:endParaRPr lang="en-US" dirty="0"/>
        </a:p>
      </dgm:t>
    </dgm:pt>
    <dgm:pt modelId="{CFABD0E1-AC0D-45BD-BC3D-4595C0FD6C0B}" type="parTrans" cxnId="{93A94D27-506F-4414-9DE0-D5388C38B9C4}">
      <dgm:prSet/>
      <dgm:spPr/>
      <dgm:t>
        <a:bodyPr/>
        <a:lstStyle/>
        <a:p>
          <a:endParaRPr lang="en-US"/>
        </a:p>
      </dgm:t>
    </dgm:pt>
    <dgm:pt modelId="{6841FC65-52A5-4633-8443-FDE3121E4711}" type="sibTrans" cxnId="{93A94D27-506F-4414-9DE0-D5388C38B9C4}">
      <dgm:prSet/>
      <dgm:spPr/>
      <dgm:t>
        <a:bodyPr/>
        <a:lstStyle/>
        <a:p>
          <a:endParaRPr lang="en-US"/>
        </a:p>
      </dgm:t>
    </dgm:pt>
    <dgm:pt modelId="{957BB45F-7746-43B6-ACBA-5AE65743E00F}">
      <dgm:prSet/>
      <dgm:spPr/>
      <dgm:t>
        <a:bodyPr/>
        <a:lstStyle/>
        <a:p>
          <a:r>
            <a:rPr lang="en-US" dirty="0"/>
            <a:t>Sample Block style manuscript: </a:t>
          </a:r>
          <a:r>
            <a:rPr lang="en-US" dirty="0">
              <a:hlinkClick xmlns:r="http://schemas.openxmlformats.org/officeDocument/2006/relationships" r:id="rId2"/>
            </a:rPr>
            <a:t>https://www.youtube.com/watch?v=oLQ1JyIHJOc</a:t>
          </a:r>
          <a:endParaRPr lang="en-US" dirty="0"/>
        </a:p>
      </dgm:t>
    </dgm:pt>
    <dgm:pt modelId="{94FB2C3D-E0A9-424E-8CA9-102C214CD596}" type="parTrans" cxnId="{D3104EE8-966E-49C6-A555-25C1F13375DA}">
      <dgm:prSet/>
      <dgm:spPr/>
      <dgm:t>
        <a:bodyPr/>
        <a:lstStyle/>
        <a:p>
          <a:endParaRPr lang="en-US"/>
        </a:p>
      </dgm:t>
    </dgm:pt>
    <dgm:pt modelId="{40A0DDE9-BE44-46AF-93F6-F421268CBCAE}" type="sibTrans" cxnId="{D3104EE8-966E-49C6-A555-25C1F13375DA}">
      <dgm:prSet/>
      <dgm:spPr/>
      <dgm:t>
        <a:bodyPr/>
        <a:lstStyle/>
        <a:p>
          <a:endParaRPr lang="en-US"/>
        </a:p>
      </dgm:t>
    </dgm:pt>
    <dgm:pt modelId="{D65F60EA-08DA-438B-BAA8-7BF6610A1F7D}">
      <dgm:prSet/>
      <dgm:spPr/>
      <dgm:t>
        <a:bodyPr/>
        <a:lstStyle/>
        <a:p>
          <a:r>
            <a:rPr lang="en-US" dirty="0"/>
            <a:t>Manuscript: https://www.youtube.com/watch?v=3V1wiPdT99g</a:t>
          </a:r>
        </a:p>
      </dgm:t>
    </dgm:pt>
    <dgm:pt modelId="{81DD6E3B-0E4A-4E28-922C-06EEB817D42B}" type="parTrans" cxnId="{40C1AAB7-DB33-48D2-AF89-E9A24ADCD62A}">
      <dgm:prSet/>
      <dgm:spPr/>
      <dgm:t>
        <a:bodyPr/>
        <a:lstStyle/>
        <a:p>
          <a:endParaRPr lang="en-US"/>
        </a:p>
      </dgm:t>
    </dgm:pt>
    <dgm:pt modelId="{A3409BF7-0ED1-4F1A-9E46-1C8F5CB4CE7F}" type="sibTrans" cxnId="{40C1AAB7-DB33-48D2-AF89-E9A24ADCD62A}">
      <dgm:prSet/>
      <dgm:spPr/>
      <dgm:t>
        <a:bodyPr/>
        <a:lstStyle/>
        <a:p>
          <a:endParaRPr lang="en-US"/>
        </a:p>
      </dgm:t>
    </dgm:pt>
    <dgm:pt modelId="{E5589BD8-9BDF-498B-A782-61B8923998FE}" type="pres">
      <dgm:prSet presAssocID="{54F73CD2-8DA6-40DA-8E42-2D7EC3F0706A}" presName="linear" presStyleCnt="0">
        <dgm:presLayoutVars>
          <dgm:animLvl val="lvl"/>
          <dgm:resizeHandles val="exact"/>
        </dgm:presLayoutVars>
      </dgm:prSet>
      <dgm:spPr/>
    </dgm:pt>
    <dgm:pt modelId="{7E6D9BD2-58D6-4662-80D3-786567F481FF}" type="pres">
      <dgm:prSet presAssocID="{D65F60EA-08DA-438B-BAA8-7BF6610A1F7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CC48AFC-3407-4802-8989-FA65E5B4EC3B}" type="pres">
      <dgm:prSet presAssocID="{A3409BF7-0ED1-4F1A-9E46-1C8F5CB4CE7F}" presName="spacer" presStyleCnt="0"/>
      <dgm:spPr/>
    </dgm:pt>
    <dgm:pt modelId="{756DE77C-C878-4886-B4BC-267CB6FB71E4}" type="pres">
      <dgm:prSet presAssocID="{B96DA3DF-60A0-41C1-A043-F82B372B797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3AA6BE5-28E4-46FB-B95F-E290FF1177F4}" type="pres">
      <dgm:prSet presAssocID="{6841FC65-52A5-4633-8443-FDE3121E4711}" presName="spacer" presStyleCnt="0"/>
      <dgm:spPr/>
    </dgm:pt>
    <dgm:pt modelId="{076A2A8C-1E4F-49BF-9659-20AD1932C694}" type="pres">
      <dgm:prSet presAssocID="{957BB45F-7746-43B6-ACBA-5AE65743E00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3A94D27-506F-4414-9DE0-D5388C38B9C4}" srcId="{54F73CD2-8DA6-40DA-8E42-2D7EC3F0706A}" destId="{B96DA3DF-60A0-41C1-A043-F82B372B7971}" srcOrd="1" destOrd="0" parTransId="{CFABD0E1-AC0D-45BD-BC3D-4595C0FD6C0B}" sibTransId="{6841FC65-52A5-4633-8443-FDE3121E4711}"/>
    <dgm:cxn modelId="{61C9BC42-180B-485B-BF51-2C92AAC1AA0A}" type="presOf" srcId="{957BB45F-7746-43B6-ACBA-5AE65743E00F}" destId="{076A2A8C-1E4F-49BF-9659-20AD1932C694}" srcOrd="0" destOrd="0" presId="urn:microsoft.com/office/officeart/2005/8/layout/vList2"/>
    <dgm:cxn modelId="{28BC7C82-587F-49E0-BD4F-EBD91ECA7D70}" type="presOf" srcId="{B96DA3DF-60A0-41C1-A043-F82B372B7971}" destId="{756DE77C-C878-4886-B4BC-267CB6FB71E4}" srcOrd="0" destOrd="0" presId="urn:microsoft.com/office/officeart/2005/8/layout/vList2"/>
    <dgm:cxn modelId="{40C1AAB7-DB33-48D2-AF89-E9A24ADCD62A}" srcId="{54F73CD2-8DA6-40DA-8E42-2D7EC3F0706A}" destId="{D65F60EA-08DA-438B-BAA8-7BF6610A1F7D}" srcOrd="0" destOrd="0" parTransId="{81DD6E3B-0E4A-4E28-922C-06EEB817D42B}" sibTransId="{A3409BF7-0ED1-4F1A-9E46-1C8F5CB4CE7F}"/>
    <dgm:cxn modelId="{C4A646DA-5417-4CCB-8131-EEF732A9E95E}" type="presOf" srcId="{54F73CD2-8DA6-40DA-8E42-2D7EC3F0706A}" destId="{E5589BD8-9BDF-498B-A782-61B8923998FE}" srcOrd="0" destOrd="0" presId="urn:microsoft.com/office/officeart/2005/8/layout/vList2"/>
    <dgm:cxn modelId="{EDE62DE3-B8D0-4140-A1AE-D06693C32DA8}" type="presOf" srcId="{D65F60EA-08DA-438B-BAA8-7BF6610A1F7D}" destId="{7E6D9BD2-58D6-4662-80D3-786567F481FF}" srcOrd="0" destOrd="0" presId="urn:microsoft.com/office/officeart/2005/8/layout/vList2"/>
    <dgm:cxn modelId="{D3104EE8-966E-49C6-A555-25C1F13375DA}" srcId="{54F73CD2-8DA6-40DA-8E42-2D7EC3F0706A}" destId="{957BB45F-7746-43B6-ACBA-5AE65743E00F}" srcOrd="2" destOrd="0" parTransId="{94FB2C3D-E0A9-424E-8CA9-102C214CD596}" sibTransId="{40A0DDE9-BE44-46AF-93F6-F421268CBCAE}"/>
    <dgm:cxn modelId="{9DB1D31D-8816-42B2-A1DE-30455FF991F8}" type="presParOf" srcId="{E5589BD8-9BDF-498B-A782-61B8923998FE}" destId="{7E6D9BD2-58D6-4662-80D3-786567F481FF}" srcOrd="0" destOrd="0" presId="urn:microsoft.com/office/officeart/2005/8/layout/vList2"/>
    <dgm:cxn modelId="{7A897718-4904-49DB-850D-63BFE4CFE476}" type="presParOf" srcId="{E5589BD8-9BDF-498B-A782-61B8923998FE}" destId="{0CC48AFC-3407-4802-8989-FA65E5B4EC3B}" srcOrd="1" destOrd="0" presId="urn:microsoft.com/office/officeart/2005/8/layout/vList2"/>
    <dgm:cxn modelId="{7C1E461A-465D-451D-ADAB-D1884761DFB7}" type="presParOf" srcId="{E5589BD8-9BDF-498B-A782-61B8923998FE}" destId="{756DE77C-C878-4886-B4BC-267CB6FB71E4}" srcOrd="2" destOrd="0" presId="urn:microsoft.com/office/officeart/2005/8/layout/vList2"/>
    <dgm:cxn modelId="{D96B319C-405F-49C4-922C-6B3B1448E263}" type="presParOf" srcId="{E5589BD8-9BDF-498B-A782-61B8923998FE}" destId="{23AA6BE5-28E4-46FB-B95F-E290FF1177F4}" srcOrd="3" destOrd="0" presId="urn:microsoft.com/office/officeart/2005/8/layout/vList2"/>
    <dgm:cxn modelId="{487E5278-32AB-4AFA-AE3A-8E4BC16A3AF1}" type="presParOf" srcId="{E5589BD8-9BDF-498B-A782-61B8923998FE}" destId="{076A2A8C-1E4F-49BF-9659-20AD1932C69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D9BD2-58D6-4662-80D3-786567F481FF}">
      <dsp:nvSpPr>
        <dsp:cNvPr id="0" name=""/>
        <dsp:cNvSpPr/>
      </dsp:nvSpPr>
      <dsp:spPr>
        <a:xfrm>
          <a:off x="0" y="1332333"/>
          <a:ext cx="6263640" cy="87395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Manuscript: https://www.youtube.com/watch?v=3V1wiPdT99g</a:t>
          </a:r>
        </a:p>
      </dsp:txBody>
      <dsp:txXfrm>
        <a:off x="42663" y="1374996"/>
        <a:ext cx="6178314" cy="788627"/>
      </dsp:txXfrm>
    </dsp:sp>
    <dsp:sp modelId="{756DE77C-C878-4886-B4BC-267CB6FB71E4}">
      <dsp:nvSpPr>
        <dsp:cNvPr id="0" name=""/>
        <dsp:cNvSpPr/>
      </dsp:nvSpPr>
      <dsp:spPr>
        <a:xfrm>
          <a:off x="0" y="2269647"/>
          <a:ext cx="6263640" cy="873953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Heading: </a:t>
          </a:r>
          <a:r>
            <a:rPr lang="en-US" sz="2200" kern="1200" dirty="0">
              <a:hlinkClick xmlns:r="http://schemas.openxmlformats.org/officeDocument/2006/relationships" r:id="rId1"/>
            </a:rPr>
            <a:t>https://www.youtube.com/watch?v=u2ParAPCHTY</a:t>
          </a:r>
          <a:endParaRPr lang="en-US" sz="2200" kern="1200" dirty="0"/>
        </a:p>
      </dsp:txBody>
      <dsp:txXfrm>
        <a:off x="42663" y="2312310"/>
        <a:ext cx="6178314" cy="788627"/>
      </dsp:txXfrm>
    </dsp:sp>
    <dsp:sp modelId="{076A2A8C-1E4F-49BF-9659-20AD1932C694}">
      <dsp:nvSpPr>
        <dsp:cNvPr id="0" name=""/>
        <dsp:cNvSpPr/>
      </dsp:nvSpPr>
      <dsp:spPr>
        <a:xfrm>
          <a:off x="0" y="3206960"/>
          <a:ext cx="6263640" cy="87395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Sample Block style manuscript: </a:t>
          </a:r>
          <a:r>
            <a:rPr lang="en-US" sz="2200" kern="1200" dirty="0">
              <a:hlinkClick xmlns:r="http://schemas.openxmlformats.org/officeDocument/2006/relationships" r:id="rId2"/>
            </a:rPr>
            <a:t>https://www.youtube.com/watch?v=oLQ1JyIHJOc</a:t>
          </a:r>
          <a:endParaRPr lang="en-US" sz="2200" kern="1200" dirty="0"/>
        </a:p>
      </dsp:txBody>
      <dsp:txXfrm>
        <a:off x="42663" y="3249623"/>
        <a:ext cx="6178314" cy="788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38926-8096-4A5F-BED0-AB0A37E96884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DC71A-846E-432D-B3AF-84006352B7E4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113526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DC71A-846E-432D-B3AF-84006352B7E4}" type="slidenum">
              <a:rPr lang="en-GD" smtClean="0"/>
              <a:t>2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914617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7C07-3DFA-41A3-921F-301E12379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403553-E1E0-42A7-B8C5-94B9BAE28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3D5EC-6E22-4A24-B18B-5D7F8C20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BEC52-BB1D-4D23-9E37-BA4B6803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7921A-35A0-42CA-972D-346ED4EBE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36270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9FE94-7095-4D5B-B620-112BAF8F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E9BB6-9372-45A8-94C8-8682C1263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D5DE9-554F-4C03-BECF-E20C2D98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E407F-476D-478F-BF7B-23AC59C7C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0A02F-2068-4909-9679-E07A287E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17035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146E9-BFF7-4B6D-9FC5-129BFE8D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7A221-3EC6-432E-A16E-CB762C399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DA95F-7530-4F4F-97DE-4AB624A06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A6BFF-93C8-4255-9183-599FB8171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9C40A-1066-4C76-979B-DF4896F31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32861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F76C6-6979-4C5E-8CC5-4EAC945B8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B5DAD-647D-4004-ABBF-9017E9EEB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A99A4-7496-442A-8E97-E90CCC70B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76115-80FE-4A9E-9787-9F3C8CD0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29BB75-0710-4952-87F0-DFFB1CFE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B02D4-4228-4BF6-B4E8-0091F75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96569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A46E-2987-4BB1-816E-DDEB8FCDC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D5C93-7940-4A52-89BA-C279397F0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129C9-479C-4B89-85B6-C5C1F2CF2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2115F-35D8-4C3A-91E9-6BB4AF1FF8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8090BE-73F6-46DE-8104-622B8FE42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98B60A-6BF7-45CD-9AE8-03E43DE0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ECCCB1-ADD3-48DA-BE1B-2B085BAF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66408C-C97D-4D3B-BB6E-C9D3FB48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97245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4290-EF7C-4986-9663-EDE33B8B2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F72BED-81AA-47EA-8874-E05A3C1B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5E3C3-A45A-412E-82CA-C1C8BCEA1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779BC7-5518-4CA9-879A-07246FA9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15369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416332-BFD7-4E8E-BA42-62F00B24D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C83680-CC75-47FD-9307-681DE135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5F401-275C-42EA-93AE-BDA638E3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637396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FBA57-D14A-4FBE-86F4-52D2F63FA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B29C9-872D-4C7B-A132-5C1CC242B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A30E5-3C5A-4A8D-B430-EA34E2D2C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0AFAB-4BBE-4B1C-9753-C7E640EE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718D9-53CD-43C6-A919-943722260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D17AE-2C2D-4B9F-BA50-17AEAE3A3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587967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DB14B-349A-4D84-90D6-287783C0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5395ED-FF85-47F8-B184-5AD17364A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B1F4C-E692-46D8-9532-06F6A5429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F39FE-408E-4B6F-A081-8A92F333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E97E3-27D2-49DF-851D-9B2AD62B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A6F13D-E84C-4FC9-9CA8-D00C0B0D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174128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9797-534E-4D2A-A1CB-7F2A0659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969985-3616-40F3-929E-6ADB3E7BA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6BCF1-FE44-4CCD-8A5A-995898E98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E8504-CF0D-4C75-85F5-2C75878B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1EF92-ABEA-4E64-A718-95A5B110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507261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141066-4684-40CB-98A2-95BC976898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A0568-331B-49AC-9C7F-4E6886823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E8C43-A5F2-458B-8D4F-04F649904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A9FE3-66AA-48F8-8FAF-C81383D6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AFF3E-487D-4615-B966-B4D879178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7464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C6F20F-DC29-4A21-B1C6-C2BD5F1B8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F5265-536D-4EAA-81BF-90FF242C7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44344-E77F-4DD3-96AC-DBDC3179EA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21840-F7E0-4155-943E-26D7059C99E0}" type="datetimeFigureOut">
              <a:rPr lang="en-GD" smtClean="0"/>
              <a:t>12/15/2021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A4D43-14E9-434B-80EF-79D81710B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2D2CE-6525-4631-A53D-D5F7BE10B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B545A-2F75-4D9F-B7A2-5CD94B49D65D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95601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35030-9433-40BF-B9CF-311A09B88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r>
              <a:rPr lang="en-US" sz="2000">
                <a:solidFill>
                  <a:srgbClr val="080808"/>
                </a:solidFill>
              </a:rPr>
              <a:t>Level 2</a:t>
            </a:r>
            <a:endParaRPr lang="en-GD" sz="200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82148-B5BB-48E2-9F5F-9FDDB1B64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080808"/>
                </a:solidFill>
              </a:rPr>
              <a:t>EDPM </a:t>
            </a:r>
            <a:endParaRPr lang="en-GD" sz="3600">
              <a:solidFill>
                <a:srgbClr val="080808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74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4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Manuscripts</a:t>
            </a:r>
            <a:endParaRPr lang="en-GD" sz="5400" dirty="0"/>
          </a:p>
        </p:txBody>
      </p:sp>
      <p:sp>
        <p:nvSpPr>
          <p:cNvPr id="9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B0350-1C9F-441F-95F8-92172FAE8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Area of focus:</a:t>
            </a:r>
          </a:p>
          <a:p>
            <a:pPr lvl="1"/>
            <a:r>
              <a:rPr lang="en-US" sz="2200" dirty="0"/>
              <a:t>What is a manuscript</a:t>
            </a:r>
          </a:p>
          <a:p>
            <a:pPr lvl="1"/>
            <a:r>
              <a:rPr lang="en-US" sz="2200" dirty="0"/>
              <a:t>Manuscript Abbreviations</a:t>
            </a:r>
          </a:p>
          <a:p>
            <a:pPr lvl="1"/>
            <a:r>
              <a:rPr lang="en-US" sz="2200" dirty="0"/>
              <a:t>Headings</a:t>
            </a:r>
          </a:p>
          <a:p>
            <a:pPr lvl="1"/>
            <a:r>
              <a:rPr lang="en-US" sz="2200" dirty="0"/>
              <a:t>Manuscript Correction signs</a:t>
            </a:r>
          </a:p>
          <a:p>
            <a:pPr marL="457200" lvl="1" indent="0">
              <a:buNone/>
            </a:pPr>
            <a:endParaRPr lang="en-US" sz="2200" dirty="0"/>
          </a:p>
          <a:p>
            <a:pPr marL="0" indent="0">
              <a:buNone/>
            </a:pPr>
            <a:endParaRPr lang="en-GD" sz="2200" dirty="0"/>
          </a:p>
        </p:txBody>
      </p:sp>
      <p:pic>
        <p:nvPicPr>
          <p:cNvPr id="5" name="Picture 4" descr="Stack of files">
            <a:extLst>
              <a:ext uri="{FF2B5EF4-FFF2-40B4-BE49-F238E27FC236}">
                <a16:creationId xmlns:a16="http://schemas.microsoft.com/office/drawing/2014/main" id="{F6B037E0-CA3F-4C18-ABC1-944A891673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78" r="1536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15323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Manuscript</a:t>
            </a:r>
          </a:p>
        </p:txBody>
      </p:sp>
      <p:sp>
        <p:nvSpPr>
          <p:cNvPr id="6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ontent Placeholder 3">
            <a:extLst>
              <a:ext uri="{FF2B5EF4-FFF2-40B4-BE49-F238E27FC236}">
                <a16:creationId xmlns:a16="http://schemas.microsoft.com/office/drawing/2014/main" id="{A02A6CAC-A2E3-42DD-851A-76086E596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200" dirty="0"/>
              <a:t>A </a:t>
            </a:r>
            <a:r>
              <a:rPr lang="en-US" sz="2200" b="1" dirty="0"/>
              <a:t>manuscript</a:t>
            </a:r>
            <a:r>
              <a:rPr lang="en-US" sz="2200" dirty="0"/>
              <a:t> is the original written or typewritten work of an author that is used to prepare a mailable or printable document. </a:t>
            </a:r>
          </a:p>
          <a:p>
            <a:endParaRPr lang="en-US" sz="2200" dirty="0"/>
          </a:p>
          <a:p>
            <a:r>
              <a:rPr lang="en-US" sz="2200" dirty="0"/>
              <a:t>A manuscript Contains:</a:t>
            </a:r>
          </a:p>
          <a:p>
            <a:pPr lvl="1"/>
            <a:r>
              <a:rPr lang="en-US" sz="1800" dirty="0"/>
              <a:t>Abbreviations that must be spelled out</a:t>
            </a:r>
          </a:p>
          <a:p>
            <a:pPr lvl="1"/>
            <a:r>
              <a:rPr lang="en-US" sz="1800" dirty="0"/>
              <a:t>Correction symbols or marks that must be interpreted and applied. </a:t>
            </a:r>
          </a:p>
        </p:txBody>
      </p:sp>
    </p:spTree>
    <p:extLst>
      <p:ext uri="{BB962C8B-B14F-4D97-AF65-F5344CB8AC3E}">
        <p14:creationId xmlns:p14="http://schemas.microsoft.com/office/powerpoint/2010/main" val="129743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700" y="566341"/>
            <a:ext cx="4059304" cy="543153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Abbreviations</a:t>
            </a:r>
          </a:p>
        </p:txBody>
      </p:sp>
      <p:sp>
        <p:nvSpPr>
          <p:cNvPr id="6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ontent Placeholder 3">
            <a:extLst>
              <a:ext uri="{FF2B5EF4-FFF2-40B4-BE49-F238E27FC236}">
                <a16:creationId xmlns:a16="http://schemas.microsoft.com/office/drawing/2014/main" id="{A02A6CAC-A2E3-42DD-851A-76086E596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An </a:t>
            </a:r>
            <a:r>
              <a:rPr lang="en-US" sz="2400" b="1" dirty="0"/>
              <a:t>abbreviation</a:t>
            </a:r>
            <a:r>
              <a:rPr lang="en-US" sz="2400" dirty="0"/>
              <a:t> is a shortened form of a word or phrase. </a:t>
            </a:r>
          </a:p>
          <a:p>
            <a:pPr lvl="1"/>
            <a:r>
              <a:rPr lang="en-US" sz="2000" dirty="0"/>
              <a:t>When writing a document, an author may use abbreviations or contracted words to save time.</a:t>
            </a:r>
          </a:p>
          <a:p>
            <a:pPr lvl="1"/>
            <a:r>
              <a:rPr lang="en-US" sz="2000" dirty="0"/>
              <a:t>Some abbreviations are commonly used. While some can be made up by the user. 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229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73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en-US" dirty="0"/>
              <a:t>Abbreviations</a:t>
            </a:r>
          </a:p>
        </p:txBody>
      </p:sp>
      <p:sp>
        <p:nvSpPr>
          <p:cNvPr id="76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ontent Placeholder 70">
            <a:extLst>
              <a:ext uri="{FF2B5EF4-FFF2-40B4-BE49-F238E27FC236}">
                <a16:creationId xmlns:a16="http://schemas.microsoft.com/office/drawing/2014/main" id="{E4055DDC-D8F8-4A8C-AC3B-7128EF5B4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r>
              <a:rPr lang="en-US" sz="2200" dirty="0"/>
              <a:t>Commonly used abbreviations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B4F353-62BD-4704-B6DB-81E52A000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096" y="2151295"/>
            <a:ext cx="7748913" cy="420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65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4182014" cy="543153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Headings</a:t>
            </a:r>
          </a:p>
        </p:txBody>
      </p:sp>
      <p:sp>
        <p:nvSpPr>
          <p:cNvPr id="6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ontent Placeholder 3">
            <a:extLst>
              <a:ext uri="{FF2B5EF4-FFF2-40B4-BE49-F238E27FC236}">
                <a16:creationId xmlns:a16="http://schemas.microsoft.com/office/drawing/2014/main" id="{A02A6CAC-A2E3-42DD-851A-76086E596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heading</a:t>
            </a:r>
            <a:r>
              <a:rPr lang="en-US" sz="2400" dirty="0"/>
              <a:t> is a group of text that indicates the topic of documents.</a:t>
            </a:r>
            <a:endParaRPr lang="en-US" sz="2000" dirty="0"/>
          </a:p>
          <a:p>
            <a:pPr lvl="1"/>
            <a:r>
              <a:rPr lang="en-US" sz="2000" dirty="0"/>
              <a:t>There are several types of headings, with specific formatting rules governing each heading.</a:t>
            </a:r>
          </a:p>
        </p:txBody>
      </p:sp>
    </p:spTree>
    <p:extLst>
      <p:ext uri="{BB962C8B-B14F-4D97-AF65-F5344CB8AC3E}">
        <p14:creationId xmlns:p14="http://schemas.microsoft.com/office/powerpoint/2010/main" val="1463332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4182014" cy="543153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Types of Headings</a:t>
            </a:r>
          </a:p>
        </p:txBody>
      </p:sp>
      <p:sp>
        <p:nvSpPr>
          <p:cNvPr id="6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ontent Placeholder 3">
            <a:extLst>
              <a:ext uri="{FF2B5EF4-FFF2-40B4-BE49-F238E27FC236}">
                <a16:creationId xmlns:a16="http://schemas.microsoft.com/office/drawing/2014/main" id="{A02A6CAC-A2E3-42DD-851A-76086E596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Main heading</a:t>
            </a:r>
          </a:p>
          <a:p>
            <a:r>
              <a:rPr lang="en-US" sz="2400" dirty="0"/>
              <a:t>Subheading</a:t>
            </a:r>
          </a:p>
          <a:p>
            <a:r>
              <a:rPr lang="en-US" sz="2400" dirty="0"/>
              <a:t>Shoulder heading </a:t>
            </a:r>
          </a:p>
          <a:p>
            <a:r>
              <a:rPr lang="en-US" sz="2400" dirty="0"/>
              <a:t>Paragraph heading</a:t>
            </a:r>
          </a:p>
          <a:p>
            <a:r>
              <a:rPr lang="en-US" sz="2400" dirty="0"/>
              <a:t>Marginal heading</a:t>
            </a: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7709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Types of Headings 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5FEFD8-0017-4DC7-BBC2-1F5FE6034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066" y="313309"/>
            <a:ext cx="5508946" cy="623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2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4182014" cy="543153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Manuscript Correction Signs</a:t>
            </a:r>
          </a:p>
        </p:txBody>
      </p:sp>
      <p:sp>
        <p:nvSpPr>
          <p:cNvPr id="6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ontent Placeholder 3">
            <a:extLst>
              <a:ext uri="{FF2B5EF4-FFF2-40B4-BE49-F238E27FC236}">
                <a16:creationId xmlns:a16="http://schemas.microsoft.com/office/drawing/2014/main" id="{A02A6CAC-A2E3-42DD-851A-76086E596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Manuscript correction signs are a standard set of signs and symbols used to indicate corrections on proofs. </a:t>
            </a:r>
          </a:p>
          <a:p>
            <a:pPr lvl="1" algn="ctr"/>
            <a:r>
              <a:rPr lang="en-US" sz="1600" dirty="0"/>
              <a:t>These marks are placed both in the text and in the margin. </a:t>
            </a:r>
          </a:p>
        </p:txBody>
      </p:sp>
    </p:spTree>
    <p:extLst>
      <p:ext uri="{BB962C8B-B14F-4D97-AF65-F5344CB8AC3E}">
        <p14:creationId xmlns:p14="http://schemas.microsoft.com/office/powerpoint/2010/main" val="1986500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Manuscript correction sign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6EAB03-4E77-4D09-8AF2-5C27BD1FD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369" y="393350"/>
            <a:ext cx="6175566" cy="607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39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Manuscript correction sign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7E6F7C-C2A9-44F3-829A-F7C08A5C1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456" y="1292501"/>
            <a:ext cx="7434746" cy="391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64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29" y="992411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Manuscript SBA Sample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861FA6-ACA8-45B0-88F2-A758093E8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30" y="297721"/>
            <a:ext cx="5292001" cy="6135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C41778-8126-4A28-9C57-E27560C515E3}"/>
              </a:ext>
            </a:extLst>
          </p:cNvPr>
          <p:cNvSpPr txBox="1"/>
          <p:nvPr/>
        </p:nvSpPr>
        <p:spPr>
          <a:xfrm>
            <a:off x="257299" y="4696609"/>
            <a:ext cx="55616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Complete and email to chenry@stgeorgesinstitute.org</a:t>
            </a:r>
          </a:p>
          <a:p>
            <a:endParaRPr lang="en-US" sz="1800" b="1" dirty="0"/>
          </a:p>
          <a:p>
            <a:r>
              <a:rPr lang="en-US" b="1" dirty="0"/>
              <a:t>Due Date: 12/17/2021</a:t>
            </a:r>
          </a:p>
        </p:txBody>
      </p:sp>
    </p:spTree>
    <p:extLst>
      <p:ext uri="{BB962C8B-B14F-4D97-AF65-F5344CB8AC3E}">
        <p14:creationId xmlns:p14="http://schemas.microsoft.com/office/powerpoint/2010/main" val="184362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20084-A725-4B9F-903D-F8C5E1EA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55063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Resources</a:t>
            </a:r>
          </a:p>
        </p:txBody>
      </p:sp>
      <p:sp>
        <p:nvSpPr>
          <p:cNvPr id="115" name="Rectangle 97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8267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7" name="TextBox 7">
            <a:extLst>
              <a:ext uri="{FF2B5EF4-FFF2-40B4-BE49-F238E27FC236}">
                <a16:creationId xmlns:a16="http://schemas.microsoft.com/office/drawing/2014/main" id="{ED0FD6CC-B368-40C6-8C75-E9B22972AB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4486554"/>
              </p:ext>
            </p:extLst>
          </p:nvPr>
        </p:nvGraphicFramePr>
        <p:xfrm>
          <a:off x="5285232" y="722376"/>
          <a:ext cx="6263640" cy="541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5410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264</Words>
  <Application>Microsoft Office PowerPoint</Application>
  <PresentationFormat>Widescreen</PresentationFormat>
  <Paragraphs>44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EDPM </vt:lpstr>
      <vt:lpstr>Manuscripts</vt:lpstr>
      <vt:lpstr>Manuscript</vt:lpstr>
      <vt:lpstr>Abbreviations</vt:lpstr>
      <vt:lpstr>Abbreviations</vt:lpstr>
      <vt:lpstr>Headings</vt:lpstr>
      <vt:lpstr>Types of Headings</vt:lpstr>
      <vt:lpstr>Types of Headings </vt:lpstr>
      <vt:lpstr>Manuscript Correction Signs</vt:lpstr>
      <vt:lpstr>Manuscript correction sign</vt:lpstr>
      <vt:lpstr>Manuscript correction sign</vt:lpstr>
      <vt:lpstr>Manuscript SBA Sample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EDPM </dc:title>
  <dc:creator>camilly henry</dc:creator>
  <cp:lastModifiedBy>camilly henry</cp:lastModifiedBy>
  <cp:revision>1</cp:revision>
  <dcterms:created xsi:type="dcterms:W3CDTF">2021-11-01T02:16:41Z</dcterms:created>
  <dcterms:modified xsi:type="dcterms:W3CDTF">2021-12-15T16:24:59Z</dcterms:modified>
</cp:coreProperties>
</file>