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94" r:id="rId4"/>
    <p:sldId id="257" r:id="rId5"/>
    <p:sldId id="265" r:id="rId6"/>
    <p:sldId id="259" r:id="rId7"/>
    <p:sldId id="260" r:id="rId8"/>
    <p:sldId id="261" r:id="rId9"/>
    <p:sldId id="262" r:id="rId10"/>
    <p:sldId id="269" r:id="rId11"/>
    <p:sldId id="263" r:id="rId12"/>
    <p:sldId id="282" r:id="rId13"/>
    <p:sldId id="264" r:id="rId14"/>
    <p:sldId id="266" r:id="rId15"/>
    <p:sldId id="267" r:id="rId16"/>
    <p:sldId id="270" r:id="rId17"/>
    <p:sldId id="271" r:id="rId18"/>
    <p:sldId id="268" r:id="rId19"/>
    <p:sldId id="272" r:id="rId20"/>
    <p:sldId id="274" r:id="rId21"/>
    <p:sldId id="275" r:id="rId22"/>
    <p:sldId id="283" r:id="rId23"/>
    <p:sldId id="276" r:id="rId24"/>
    <p:sldId id="277" r:id="rId25"/>
    <p:sldId id="284" r:id="rId26"/>
    <p:sldId id="278" r:id="rId27"/>
    <p:sldId id="279" r:id="rId28"/>
    <p:sldId id="285" r:id="rId29"/>
    <p:sldId id="286" r:id="rId30"/>
    <p:sldId id="287" r:id="rId31"/>
    <p:sldId id="295" r:id="rId32"/>
    <p:sldId id="288" r:id="rId33"/>
    <p:sldId id="289" r:id="rId34"/>
    <p:sldId id="290" r:id="rId35"/>
    <p:sldId id="291" r:id="rId36"/>
    <p:sldId id="292" r:id="rId37"/>
    <p:sldId id="293" r:id="rId38"/>
  </p:sldIdLst>
  <p:sldSz cx="12192000" cy="6858000"/>
  <p:notesSz cx="6858000" cy="9144000"/>
  <p:defaultTextStyle>
    <a:defPPr>
      <a:defRPr lang="en-G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02FDBF-4C0D-4C04-891B-F3996C7BB12E}" v="22" dt="2022-01-13T15:00:02.5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sorterViewPr>
    <p:cViewPr>
      <p:scale>
        <a:sx n="87" d="100"/>
        <a:sy n="8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ly henry" userId="217f771fd853bb51" providerId="LiveId" clId="{4E02FDBF-4C0D-4C04-891B-F3996C7BB12E}"/>
    <pc:docChg chg="undo custSel addSld delSld modSld sldOrd">
      <pc:chgData name="camilly henry" userId="217f771fd853bb51" providerId="LiveId" clId="{4E02FDBF-4C0D-4C04-891B-F3996C7BB12E}" dt="2022-01-13T22:13:27.532" v="2236" actId="313"/>
      <pc:docMkLst>
        <pc:docMk/>
      </pc:docMkLst>
      <pc:sldChg chg="modSp mod">
        <pc:chgData name="camilly henry" userId="217f771fd853bb51" providerId="LiveId" clId="{4E02FDBF-4C0D-4C04-891B-F3996C7BB12E}" dt="2022-01-11T19:37:33.449" v="32" actId="20577"/>
        <pc:sldMkLst>
          <pc:docMk/>
          <pc:sldMk cId="1584681707" sldId="256"/>
        </pc:sldMkLst>
        <pc:spChg chg="mod">
          <ac:chgData name="camilly henry" userId="217f771fd853bb51" providerId="LiveId" clId="{4E02FDBF-4C0D-4C04-891B-F3996C7BB12E}" dt="2022-01-11T19:37:33.449" v="32" actId="20577"/>
          <ac:spMkLst>
            <pc:docMk/>
            <pc:sldMk cId="1584681707" sldId="256"/>
            <ac:spMk id="2" creationId="{D09D50BA-764B-4CDC-9372-FDEF9D56CA20}"/>
          </ac:spMkLst>
        </pc:spChg>
      </pc:sldChg>
      <pc:sldChg chg="addSp delSp modSp mod">
        <pc:chgData name="camilly henry" userId="217f771fd853bb51" providerId="LiveId" clId="{4E02FDBF-4C0D-4C04-891B-F3996C7BB12E}" dt="2022-01-11T20:50:17.393" v="417" actId="1076"/>
        <pc:sldMkLst>
          <pc:docMk/>
          <pc:sldMk cId="1819392886" sldId="257"/>
        </pc:sldMkLst>
        <pc:spChg chg="mod">
          <ac:chgData name="camilly henry" userId="217f771fd853bb51" providerId="LiveId" clId="{4E02FDBF-4C0D-4C04-891B-F3996C7BB12E}" dt="2022-01-11T19:39:58.554" v="104" actId="20577"/>
          <ac:spMkLst>
            <pc:docMk/>
            <pc:sldMk cId="1819392886" sldId="257"/>
            <ac:spMk id="2" creationId="{50685200-AFC3-4170-9452-4B54C0311A12}"/>
          </ac:spMkLst>
        </pc:spChg>
        <pc:spChg chg="del mod">
          <ac:chgData name="camilly henry" userId="217f771fd853bb51" providerId="LiveId" clId="{4E02FDBF-4C0D-4C04-891B-F3996C7BB12E}" dt="2022-01-11T20:50:06.240" v="411" actId="931"/>
          <ac:spMkLst>
            <pc:docMk/>
            <pc:sldMk cId="1819392886" sldId="257"/>
            <ac:spMk id="3" creationId="{9142688D-73B7-49D9-862C-7B9CFBE3B596}"/>
          </ac:spMkLst>
        </pc:spChg>
        <pc:picChg chg="add mod">
          <ac:chgData name="camilly henry" userId="217f771fd853bb51" providerId="LiveId" clId="{4E02FDBF-4C0D-4C04-891B-F3996C7BB12E}" dt="2022-01-11T20:50:17.393" v="417" actId="1076"/>
          <ac:picMkLst>
            <pc:docMk/>
            <pc:sldMk cId="1819392886" sldId="257"/>
            <ac:picMk id="5" creationId="{BE37A71F-FFA3-43EF-8BD6-7A2DA8DCDB4C}"/>
          </ac:picMkLst>
        </pc:picChg>
      </pc:sldChg>
      <pc:sldChg chg="modSp mod">
        <pc:chgData name="camilly henry" userId="217f771fd853bb51" providerId="LiveId" clId="{4E02FDBF-4C0D-4C04-891B-F3996C7BB12E}" dt="2022-01-12T02:50:13.219" v="595" actId="20577"/>
        <pc:sldMkLst>
          <pc:docMk/>
          <pc:sldMk cId="3574285973" sldId="258"/>
        </pc:sldMkLst>
        <pc:spChg chg="mod">
          <ac:chgData name="camilly henry" userId="217f771fd853bb51" providerId="LiveId" clId="{4E02FDBF-4C0D-4C04-891B-F3996C7BB12E}" dt="2022-01-12T02:50:13.219" v="595" actId="20577"/>
          <ac:spMkLst>
            <pc:docMk/>
            <pc:sldMk cId="3574285973" sldId="258"/>
            <ac:spMk id="3" creationId="{D9F862DC-F7AE-43E2-990F-E521F19503B0}"/>
          </ac:spMkLst>
        </pc:spChg>
      </pc:sldChg>
      <pc:sldChg chg="modSp add mod">
        <pc:chgData name="camilly henry" userId="217f771fd853bb51" providerId="LiveId" clId="{4E02FDBF-4C0D-4C04-891B-F3996C7BB12E}" dt="2022-01-13T21:54:43.217" v="2107" actId="20577"/>
        <pc:sldMkLst>
          <pc:docMk/>
          <pc:sldMk cId="1012086307" sldId="259"/>
        </pc:sldMkLst>
        <pc:spChg chg="mod">
          <ac:chgData name="camilly henry" userId="217f771fd853bb51" providerId="LiveId" clId="{4E02FDBF-4C0D-4C04-891B-F3996C7BB12E}" dt="2022-01-13T21:54:43.217" v="2107" actId="20577"/>
          <ac:spMkLst>
            <pc:docMk/>
            <pc:sldMk cId="1012086307" sldId="259"/>
            <ac:spMk id="3" creationId="{9142688D-73B7-49D9-862C-7B9CFBE3B596}"/>
          </ac:spMkLst>
        </pc:spChg>
      </pc:sldChg>
      <pc:sldChg chg="del">
        <pc:chgData name="camilly henry" userId="217f771fd853bb51" providerId="LiveId" clId="{4E02FDBF-4C0D-4C04-891B-F3996C7BB12E}" dt="2022-01-11T19:37:56.591" v="34" actId="47"/>
        <pc:sldMkLst>
          <pc:docMk/>
          <pc:sldMk cId="1169672689" sldId="259"/>
        </pc:sldMkLst>
      </pc:sldChg>
      <pc:sldChg chg="del">
        <pc:chgData name="camilly henry" userId="217f771fd853bb51" providerId="LiveId" clId="{4E02FDBF-4C0D-4C04-891B-F3996C7BB12E}" dt="2022-01-11T19:37:56.591" v="34" actId="47"/>
        <pc:sldMkLst>
          <pc:docMk/>
          <pc:sldMk cId="325510652" sldId="260"/>
        </pc:sldMkLst>
      </pc:sldChg>
      <pc:sldChg chg="modSp add mod">
        <pc:chgData name="camilly henry" userId="217f771fd853bb51" providerId="LiveId" clId="{4E02FDBF-4C0D-4C04-891B-F3996C7BB12E}" dt="2022-01-13T21:55:58.965" v="2111" actId="20577"/>
        <pc:sldMkLst>
          <pc:docMk/>
          <pc:sldMk cId="4198703192" sldId="260"/>
        </pc:sldMkLst>
        <pc:spChg chg="mod">
          <ac:chgData name="camilly henry" userId="217f771fd853bb51" providerId="LiveId" clId="{4E02FDBF-4C0D-4C04-891B-F3996C7BB12E}" dt="2022-01-13T21:55:58.965" v="2111" actId="20577"/>
          <ac:spMkLst>
            <pc:docMk/>
            <pc:sldMk cId="4198703192" sldId="260"/>
            <ac:spMk id="3" creationId="{9142688D-73B7-49D9-862C-7B9CFBE3B596}"/>
          </ac:spMkLst>
        </pc:spChg>
      </pc:sldChg>
      <pc:sldChg chg="addSp delSp modSp add mod">
        <pc:chgData name="camilly henry" userId="217f771fd853bb51" providerId="LiveId" clId="{4E02FDBF-4C0D-4C04-891B-F3996C7BB12E}" dt="2022-01-11T20:30:29.173" v="338" actId="478"/>
        <pc:sldMkLst>
          <pc:docMk/>
          <pc:sldMk cId="481060592" sldId="261"/>
        </pc:sldMkLst>
        <pc:spChg chg="mod">
          <ac:chgData name="camilly henry" userId="217f771fd853bb51" providerId="LiveId" clId="{4E02FDBF-4C0D-4C04-891B-F3996C7BB12E}" dt="2022-01-11T20:29:59.178" v="330" actId="20577"/>
          <ac:spMkLst>
            <pc:docMk/>
            <pc:sldMk cId="481060592" sldId="261"/>
            <ac:spMk id="3" creationId="{9142688D-73B7-49D9-862C-7B9CFBE3B596}"/>
          </ac:spMkLst>
        </pc:spChg>
        <pc:graphicFrameChg chg="add del mod">
          <ac:chgData name="camilly henry" userId="217f771fd853bb51" providerId="LiveId" clId="{4E02FDBF-4C0D-4C04-891B-F3996C7BB12E}" dt="2022-01-11T20:29:34.316" v="306" actId="478"/>
          <ac:graphicFrameMkLst>
            <pc:docMk/>
            <pc:sldMk cId="481060592" sldId="261"/>
            <ac:graphicFrameMk id="4" creationId="{16D36EF8-52AD-48D3-A245-702045BE2936}"/>
          </ac:graphicFrameMkLst>
        </pc:graphicFrameChg>
        <pc:graphicFrameChg chg="add del mod modGraphic">
          <ac:chgData name="camilly henry" userId="217f771fd853bb51" providerId="LiveId" clId="{4E02FDBF-4C0D-4C04-891B-F3996C7BB12E}" dt="2022-01-11T20:30:29.173" v="338" actId="478"/>
          <ac:graphicFrameMkLst>
            <pc:docMk/>
            <pc:sldMk cId="481060592" sldId="261"/>
            <ac:graphicFrameMk id="5" creationId="{CE582A6E-B28A-4A71-AAD6-36B9AF0926F2}"/>
          </ac:graphicFrameMkLst>
        </pc:graphicFrameChg>
      </pc:sldChg>
      <pc:sldChg chg="del">
        <pc:chgData name="camilly henry" userId="217f771fd853bb51" providerId="LiveId" clId="{4E02FDBF-4C0D-4C04-891B-F3996C7BB12E}" dt="2022-01-11T19:37:56.591" v="34" actId="47"/>
        <pc:sldMkLst>
          <pc:docMk/>
          <pc:sldMk cId="1368370204" sldId="261"/>
        </pc:sldMkLst>
      </pc:sldChg>
      <pc:sldChg chg="del">
        <pc:chgData name="camilly henry" userId="217f771fd853bb51" providerId="LiveId" clId="{4E02FDBF-4C0D-4C04-891B-F3996C7BB12E}" dt="2022-01-11T19:37:56.591" v="34" actId="47"/>
        <pc:sldMkLst>
          <pc:docMk/>
          <pc:sldMk cId="3288819942" sldId="262"/>
        </pc:sldMkLst>
      </pc:sldChg>
      <pc:sldChg chg="modSp add mod">
        <pc:chgData name="camilly henry" userId="217f771fd853bb51" providerId="LiveId" clId="{4E02FDBF-4C0D-4C04-891B-F3996C7BB12E}" dt="2022-01-13T12:00:28.378" v="1212" actId="1076"/>
        <pc:sldMkLst>
          <pc:docMk/>
          <pc:sldMk cId="3470702606" sldId="262"/>
        </pc:sldMkLst>
        <pc:spChg chg="mod">
          <ac:chgData name="camilly henry" userId="217f771fd853bb51" providerId="LiveId" clId="{4E02FDBF-4C0D-4C04-891B-F3996C7BB12E}" dt="2022-01-11T20:30:35.378" v="340" actId="14100"/>
          <ac:spMkLst>
            <pc:docMk/>
            <pc:sldMk cId="3470702606" sldId="262"/>
            <ac:spMk id="3" creationId="{9142688D-73B7-49D9-862C-7B9CFBE3B596}"/>
          </ac:spMkLst>
        </pc:spChg>
        <pc:graphicFrameChg chg="mod modGraphic">
          <ac:chgData name="camilly henry" userId="217f771fd853bb51" providerId="LiveId" clId="{4E02FDBF-4C0D-4C04-891B-F3996C7BB12E}" dt="2022-01-13T12:00:28.378" v="1212" actId="1076"/>
          <ac:graphicFrameMkLst>
            <pc:docMk/>
            <pc:sldMk cId="3470702606" sldId="262"/>
            <ac:graphicFrameMk id="5" creationId="{CE582A6E-B28A-4A71-AAD6-36B9AF0926F2}"/>
          </ac:graphicFrameMkLst>
        </pc:graphicFrameChg>
      </pc:sldChg>
      <pc:sldChg chg="del">
        <pc:chgData name="camilly henry" userId="217f771fd853bb51" providerId="LiveId" clId="{4E02FDBF-4C0D-4C04-891B-F3996C7BB12E}" dt="2022-01-11T19:37:56.591" v="34" actId="47"/>
        <pc:sldMkLst>
          <pc:docMk/>
          <pc:sldMk cId="1320911254" sldId="263"/>
        </pc:sldMkLst>
      </pc:sldChg>
      <pc:sldChg chg="delSp modSp add mod">
        <pc:chgData name="camilly henry" userId="217f771fd853bb51" providerId="LiveId" clId="{4E02FDBF-4C0D-4C04-891B-F3996C7BB12E}" dt="2022-01-13T21:56:46.408" v="2114" actId="20577"/>
        <pc:sldMkLst>
          <pc:docMk/>
          <pc:sldMk cId="2906890830" sldId="263"/>
        </pc:sldMkLst>
        <pc:spChg chg="mod">
          <ac:chgData name="camilly henry" userId="217f771fd853bb51" providerId="LiveId" clId="{4E02FDBF-4C0D-4C04-891B-F3996C7BB12E}" dt="2022-01-13T21:56:46.408" v="2114" actId="20577"/>
          <ac:spMkLst>
            <pc:docMk/>
            <pc:sldMk cId="2906890830" sldId="263"/>
            <ac:spMk id="3" creationId="{9142688D-73B7-49D9-862C-7B9CFBE3B596}"/>
          </ac:spMkLst>
        </pc:spChg>
        <pc:graphicFrameChg chg="del">
          <ac:chgData name="camilly henry" userId="217f771fd853bb51" providerId="LiveId" clId="{4E02FDBF-4C0D-4C04-891B-F3996C7BB12E}" dt="2022-01-11T20:33:39.214" v="348" actId="478"/>
          <ac:graphicFrameMkLst>
            <pc:docMk/>
            <pc:sldMk cId="2906890830" sldId="263"/>
            <ac:graphicFrameMk id="5" creationId="{CE582A6E-B28A-4A71-AAD6-36B9AF0926F2}"/>
          </ac:graphicFrameMkLst>
        </pc:graphicFrameChg>
      </pc:sldChg>
      <pc:sldChg chg="del">
        <pc:chgData name="camilly henry" userId="217f771fd853bb51" providerId="LiveId" clId="{4E02FDBF-4C0D-4C04-891B-F3996C7BB12E}" dt="2022-01-11T19:37:56.591" v="34" actId="47"/>
        <pc:sldMkLst>
          <pc:docMk/>
          <pc:sldMk cId="2173953028" sldId="264"/>
        </pc:sldMkLst>
      </pc:sldChg>
      <pc:sldChg chg="modSp add mod">
        <pc:chgData name="camilly henry" userId="217f771fd853bb51" providerId="LiveId" clId="{4E02FDBF-4C0D-4C04-891B-F3996C7BB12E}" dt="2022-01-13T22:13:27.532" v="2236" actId="313"/>
        <pc:sldMkLst>
          <pc:docMk/>
          <pc:sldMk cId="3068469419" sldId="264"/>
        </pc:sldMkLst>
        <pc:spChg chg="mod">
          <ac:chgData name="camilly henry" userId="217f771fd853bb51" providerId="LiveId" clId="{4E02FDBF-4C0D-4C04-891B-F3996C7BB12E}" dt="2022-01-13T22:13:27.532" v="2236" actId="313"/>
          <ac:spMkLst>
            <pc:docMk/>
            <pc:sldMk cId="3068469419" sldId="264"/>
            <ac:spMk id="3" creationId="{9142688D-73B7-49D9-862C-7B9CFBE3B596}"/>
          </ac:spMkLst>
        </pc:spChg>
      </pc:sldChg>
      <pc:sldChg chg="modSp add mod">
        <pc:chgData name="camilly henry" userId="217f771fd853bb51" providerId="LiveId" clId="{4E02FDBF-4C0D-4C04-891B-F3996C7BB12E}" dt="2022-01-11T20:51:54.489" v="421" actId="6549"/>
        <pc:sldMkLst>
          <pc:docMk/>
          <pc:sldMk cId="1366997352" sldId="265"/>
        </pc:sldMkLst>
        <pc:spChg chg="mod">
          <ac:chgData name="camilly henry" userId="217f771fd853bb51" providerId="LiveId" clId="{4E02FDBF-4C0D-4C04-891B-F3996C7BB12E}" dt="2022-01-11T20:51:54.489" v="421" actId="6549"/>
          <ac:spMkLst>
            <pc:docMk/>
            <pc:sldMk cId="1366997352" sldId="265"/>
            <ac:spMk id="3" creationId="{9142688D-73B7-49D9-862C-7B9CFBE3B596}"/>
          </ac:spMkLst>
        </pc:spChg>
      </pc:sldChg>
      <pc:sldChg chg="del">
        <pc:chgData name="camilly henry" userId="217f771fd853bb51" providerId="LiveId" clId="{4E02FDBF-4C0D-4C04-891B-F3996C7BB12E}" dt="2022-01-11T19:37:56.591" v="34" actId="47"/>
        <pc:sldMkLst>
          <pc:docMk/>
          <pc:sldMk cId="3945805232" sldId="265"/>
        </pc:sldMkLst>
      </pc:sldChg>
      <pc:sldChg chg="del">
        <pc:chgData name="camilly henry" userId="217f771fd853bb51" providerId="LiveId" clId="{4E02FDBF-4C0D-4C04-891B-F3996C7BB12E}" dt="2022-01-11T19:37:56.591" v="34" actId="47"/>
        <pc:sldMkLst>
          <pc:docMk/>
          <pc:sldMk cId="489140469" sldId="266"/>
        </pc:sldMkLst>
      </pc:sldChg>
      <pc:sldChg chg="addSp modSp add mod">
        <pc:chgData name="camilly henry" userId="217f771fd853bb51" providerId="LiveId" clId="{4E02FDBF-4C0D-4C04-891B-F3996C7BB12E}" dt="2022-01-13T22:13:16.166" v="2235" actId="20577"/>
        <pc:sldMkLst>
          <pc:docMk/>
          <pc:sldMk cId="3729042022" sldId="266"/>
        </pc:sldMkLst>
        <pc:spChg chg="mod">
          <ac:chgData name="camilly henry" userId="217f771fd853bb51" providerId="LiveId" clId="{4E02FDBF-4C0D-4C04-891B-F3996C7BB12E}" dt="2022-01-12T02:59:25.844" v="625" actId="14100"/>
          <ac:spMkLst>
            <pc:docMk/>
            <pc:sldMk cId="3729042022" sldId="266"/>
            <ac:spMk id="3" creationId="{9142688D-73B7-49D9-862C-7B9CFBE3B596}"/>
          </ac:spMkLst>
        </pc:spChg>
        <pc:spChg chg="add mod">
          <ac:chgData name="camilly henry" userId="217f771fd853bb51" providerId="LiveId" clId="{4E02FDBF-4C0D-4C04-891B-F3996C7BB12E}" dt="2022-01-13T22:13:16.166" v="2235" actId="20577"/>
          <ac:spMkLst>
            <pc:docMk/>
            <pc:sldMk cId="3729042022" sldId="266"/>
            <ac:spMk id="15" creationId="{430E573F-00C0-4E1E-B271-8CE14492392A}"/>
          </ac:spMkLst>
        </pc:spChg>
        <pc:spChg chg="add mod">
          <ac:chgData name="camilly henry" userId="217f771fd853bb51" providerId="LiveId" clId="{4E02FDBF-4C0D-4C04-891B-F3996C7BB12E}" dt="2022-01-12T03:00:40.199" v="647" actId="113"/>
          <ac:spMkLst>
            <pc:docMk/>
            <pc:sldMk cId="3729042022" sldId="266"/>
            <ac:spMk id="16" creationId="{FC6CA8A8-E598-417C-9CC2-448F4843D170}"/>
          </ac:spMkLst>
        </pc:spChg>
        <pc:spChg chg="add mod">
          <ac:chgData name="camilly henry" userId="217f771fd853bb51" providerId="LiveId" clId="{4E02FDBF-4C0D-4C04-891B-F3996C7BB12E}" dt="2022-01-12T03:01:39.957" v="662" actId="113"/>
          <ac:spMkLst>
            <pc:docMk/>
            <pc:sldMk cId="3729042022" sldId="266"/>
            <ac:spMk id="17" creationId="{807CED27-FD2C-45B6-B54C-511F17D773CE}"/>
          </ac:spMkLst>
        </pc:spChg>
        <pc:picChg chg="add mod">
          <ac:chgData name="camilly henry" userId="217f771fd853bb51" providerId="LiveId" clId="{4E02FDBF-4C0D-4C04-891B-F3996C7BB12E}" dt="2022-01-12T13:24:02.763" v="1023" actId="1076"/>
          <ac:picMkLst>
            <pc:docMk/>
            <pc:sldMk cId="3729042022" sldId="266"/>
            <ac:picMk id="5" creationId="{9C18963D-891F-4932-9909-C8235EE66B61}"/>
          </ac:picMkLst>
        </pc:picChg>
        <pc:picChg chg="add mod">
          <ac:chgData name="camilly henry" userId="217f771fd853bb51" providerId="LiveId" clId="{4E02FDBF-4C0D-4C04-891B-F3996C7BB12E}" dt="2022-01-12T13:24:16.155" v="1024" actId="1076"/>
          <ac:picMkLst>
            <pc:docMk/>
            <pc:sldMk cId="3729042022" sldId="266"/>
            <ac:picMk id="7" creationId="{970D2F27-5EDD-4246-A156-93B548B45BE5}"/>
          </ac:picMkLst>
        </pc:picChg>
        <pc:picChg chg="add mod">
          <ac:chgData name="camilly henry" userId="217f771fd853bb51" providerId="LiveId" clId="{4E02FDBF-4C0D-4C04-891B-F3996C7BB12E}" dt="2022-01-12T13:23:57.873" v="1022" actId="1076"/>
          <ac:picMkLst>
            <pc:docMk/>
            <pc:sldMk cId="3729042022" sldId="266"/>
            <ac:picMk id="11" creationId="{E5AA9B56-038A-407C-A199-71B46E4EF82E}"/>
          </ac:picMkLst>
        </pc:picChg>
      </pc:sldChg>
      <pc:sldChg chg="addSp modSp add mod ord">
        <pc:chgData name="camilly henry" userId="217f771fd853bb51" providerId="LiveId" clId="{4E02FDBF-4C0D-4C04-891B-F3996C7BB12E}" dt="2022-01-13T12:06:08.362" v="1227" actId="14100"/>
        <pc:sldMkLst>
          <pc:docMk/>
          <pc:sldMk cId="2763222952" sldId="267"/>
        </pc:sldMkLst>
        <pc:spChg chg="mod">
          <ac:chgData name="camilly henry" userId="217f771fd853bb51" providerId="LiveId" clId="{4E02FDBF-4C0D-4C04-891B-F3996C7BB12E}" dt="2022-01-13T12:06:08.362" v="1227" actId="14100"/>
          <ac:spMkLst>
            <pc:docMk/>
            <pc:sldMk cId="2763222952" sldId="267"/>
            <ac:spMk id="3" creationId="{9142688D-73B7-49D9-862C-7B9CFBE3B596}"/>
          </ac:spMkLst>
        </pc:spChg>
        <pc:picChg chg="add mod">
          <ac:chgData name="camilly henry" userId="217f771fd853bb51" providerId="LiveId" clId="{4E02FDBF-4C0D-4C04-891B-F3996C7BB12E}" dt="2022-01-12T03:03:10.372" v="682" actId="14100"/>
          <ac:picMkLst>
            <pc:docMk/>
            <pc:sldMk cId="2763222952" sldId="267"/>
            <ac:picMk id="5" creationId="{D6137C7C-1C90-4141-955B-713E117550F3}"/>
          </ac:picMkLst>
        </pc:picChg>
      </pc:sldChg>
      <pc:sldChg chg="del">
        <pc:chgData name="camilly henry" userId="217f771fd853bb51" providerId="LiveId" clId="{4E02FDBF-4C0D-4C04-891B-F3996C7BB12E}" dt="2022-01-11T19:37:56.591" v="34" actId="47"/>
        <pc:sldMkLst>
          <pc:docMk/>
          <pc:sldMk cId="4036336955" sldId="267"/>
        </pc:sldMkLst>
      </pc:sldChg>
      <pc:sldChg chg="del">
        <pc:chgData name="camilly henry" userId="217f771fd853bb51" providerId="LiveId" clId="{4E02FDBF-4C0D-4C04-891B-F3996C7BB12E}" dt="2022-01-11T19:37:56.591" v="34" actId="47"/>
        <pc:sldMkLst>
          <pc:docMk/>
          <pc:sldMk cId="1685465831" sldId="268"/>
        </pc:sldMkLst>
      </pc:sldChg>
      <pc:sldChg chg="delSp modSp add mod">
        <pc:chgData name="camilly henry" userId="217f771fd853bb51" providerId="LiveId" clId="{4E02FDBF-4C0D-4C04-891B-F3996C7BB12E}" dt="2022-01-13T21:58:24.921" v="2131" actId="20577"/>
        <pc:sldMkLst>
          <pc:docMk/>
          <pc:sldMk cId="3585454087" sldId="268"/>
        </pc:sldMkLst>
        <pc:spChg chg="mod">
          <ac:chgData name="camilly henry" userId="217f771fd853bb51" providerId="LiveId" clId="{4E02FDBF-4C0D-4C04-891B-F3996C7BB12E}" dt="2022-01-13T21:58:24.921" v="2131" actId="20577"/>
          <ac:spMkLst>
            <pc:docMk/>
            <pc:sldMk cId="3585454087" sldId="268"/>
            <ac:spMk id="3" creationId="{9142688D-73B7-49D9-862C-7B9CFBE3B596}"/>
          </ac:spMkLst>
        </pc:spChg>
        <pc:picChg chg="del">
          <ac:chgData name="camilly henry" userId="217f771fd853bb51" providerId="LiveId" clId="{4E02FDBF-4C0D-4C04-891B-F3996C7BB12E}" dt="2022-01-12T03:03:21.271" v="684" actId="478"/>
          <ac:picMkLst>
            <pc:docMk/>
            <pc:sldMk cId="3585454087" sldId="268"/>
            <ac:picMk id="5" creationId="{D6137C7C-1C90-4141-955B-713E117550F3}"/>
          </ac:picMkLst>
        </pc:picChg>
      </pc:sldChg>
      <pc:sldChg chg="addSp delSp modSp add mod">
        <pc:chgData name="camilly henry" userId="217f771fd853bb51" providerId="LiveId" clId="{4E02FDBF-4C0D-4C04-891B-F3996C7BB12E}" dt="2022-01-13T12:01:50.866" v="1220" actId="1076"/>
        <pc:sldMkLst>
          <pc:docMk/>
          <pc:sldMk cId="316798123" sldId="269"/>
        </pc:sldMkLst>
        <pc:spChg chg="add mod">
          <ac:chgData name="camilly henry" userId="217f771fd853bb51" providerId="LiveId" clId="{4E02FDBF-4C0D-4C04-891B-F3996C7BB12E}" dt="2022-01-13T12:01:27.466" v="1219" actId="1076"/>
          <ac:spMkLst>
            <pc:docMk/>
            <pc:sldMk cId="316798123" sldId="269"/>
            <ac:spMk id="16" creationId="{544E9D3D-DB63-4389-8E9F-42C688A9E62C}"/>
          </ac:spMkLst>
        </pc:spChg>
        <pc:spChg chg="add mod">
          <ac:chgData name="camilly henry" userId="217f771fd853bb51" providerId="LiveId" clId="{4E02FDBF-4C0D-4C04-891B-F3996C7BB12E}" dt="2022-01-12T03:46:05.226" v="973" actId="20577"/>
          <ac:spMkLst>
            <pc:docMk/>
            <pc:sldMk cId="316798123" sldId="269"/>
            <ac:spMk id="17" creationId="{9081C115-8EAF-4769-A617-0F128614C709}"/>
          </ac:spMkLst>
        </pc:spChg>
        <pc:spChg chg="add mod">
          <ac:chgData name="camilly henry" userId="217f771fd853bb51" providerId="LiveId" clId="{4E02FDBF-4C0D-4C04-891B-F3996C7BB12E}" dt="2022-01-13T12:01:50.866" v="1220" actId="1076"/>
          <ac:spMkLst>
            <pc:docMk/>
            <pc:sldMk cId="316798123" sldId="269"/>
            <ac:spMk id="18" creationId="{463301A2-EDE2-4F73-9D32-7E395BA07644}"/>
          </ac:spMkLst>
        </pc:spChg>
        <pc:graphicFrameChg chg="del">
          <ac:chgData name="camilly henry" userId="217f771fd853bb51" providerId="LiveId" clId="{4E02FDBF-4C0D-4C04-891B-F3996C7BB12E}" dt="2022-01-12T03:40:09.211" v="900" actId="478"/>
          <ac:graphicFrameMkLst>
            <pc:docMk/>
            <pc:sldMk cId="316798123" sldId="269"/>
            <ac:graphicFrameMk id="5" creationId="{CE582A6E-B28A-4A71-AAD6-36B9AF0926F2}"/>
          </ac:graphicFrameMkLst>
        </pc:graphicFrameChg>
        <pc:picChg chg="add mod">
          <ac:chgData name="camilly henry" userId="217f771fd853bb51" providerId="LiveId" clId="{4E02FDBF-4C0D-4C04-891B-F3996C7BB12E}" dt="2022-01-12T03:46:13.350" v="976" actId="1076"/>
          <ac:picMkLst>
            <pc:docMk/>
            <pc:sldMk cId="316798123" sldId="269"/>
            <ac:picMk id="6" creationId="{BEFFC03F-7559-4656-B271-2E4AD4413F62}"/>
          </ac:picMkLst>
        </pc:picChg>
        <pc:picChg chg="add mod">
          <ac:chgData name="camilly henry" userId="217f771fd853bb51" providerId="LiveId" clId="{4E02FDBF-4C0D-4C04-891B-F3996C7BB12E}" dt="2022-01-13T12:01:03.001" v="1216" actId="1076"/>
          <ac:picMkLst>
            <pc:docMk/>
            <pc:sldMk cId="316798123" sldId="269"/>
            <ac:picMk id="9" creationId="{A4FB4FCC-B45B-4558-8445-697BCF297C42}"/>
          </ac:picMkLst>
        </pc:picChg>
        <pc:picChg chg="add mod">
          <ac:chgData name="camilly henry" userId="217f771fd853bb51" providerId="LiveId" clId="{4E02FDBF-4C0D-4C04-891B-F3996C7BB12E}" dt="2022-01-13T12:00:51.938" v="1214" actId="14100"/>
          <ac:picMkLst>
            <pc:docMk/>
            <pc:sldMk cId="316798123" sldId="269"/>
            <ac:picMk id="13" creationId="{9860E87B-9ACB-4A49-AA92-6DB8F6F3E198}"/>
          </ac:picMkLst>
        </pc:picChg>
      </pc:sldChg>
      <pc:sldChg chg="del">
        <pc:chgData name="camilly henry" userId="217f771fd853bb51" providerId="LiveId" clId="{4E02FDBF-4C0D-4C04-891B-F3996C7BB12E}" dt="2022-01-11T19:37:56.591" v="34" actId="47"/>
        <pc:sldMkLst>
          <pc:docMk/>
          <pc:sldMk cId="1537604899" sldId="269"/>
        </pc:sldMkLst>
      </pc:sldChg>
      <pc:sldChg chg="del">
        <pc:chgData name="camilly henry" userId="217f771fd853bb51" providerId="LiveId" clId="{4E02FDBF-4C0D-4C04-891B-F3996C7BB12E}" dt="2022-01-11T19:37:56.591" v="34" actId="47"/>
        <pc:sldMkLst>
          <pc:docMk/>
          <pc:sldMk cId="810286599" sldId="270"/>
        </pc:sldMkLst>
      </pc:sldChg>
      <pc:sldChg chg="modSp mod">
        <pc:chgData name="camilly henry" userId="217f771fd853bb51" providerId="LiveId" clId="{4E02FDBF-4C0D-4C04-891B-F3996C7BB12E}" dt="2022-01-13T21:57:18.195" v="2116" actId="5793"/>
        <pc:sldMkLst>
          <pc:docMk/>
          <pc:sldMk cId="4290153183" sldId="270"/>
        </pc:sldMkLst>
        <pc:spChg chg="mod">
          <ac:chgData name="camilly henry" userId="217f771fd853bb51" providerId="LiveId" clId="{4E02FDBF-4C0D-4C04-891B-F3996C7BB12E}" dt="2022-01-13T21:57:18.195" v="2116" actId="5793"/>
          <ac:spMkLst>
            <pc:docMk/>
            <pc:sldMk cId="4290153183" sldId="270"/>
            <ac:spMk id="3" creationId="{9142688D-73B7-49D9-862C-7B9CFBE3B596}"/>
          </ac:spMkLst>
        </pc:spChg>
      </pc:sldChg>
      <pc:sldChg chg="del">
        <pc:chgData name="camilly henry" userId="217f771fd853bb51" providerId="LiveId" clId="{4E02FDBF-4C0D-4C04-891B-F3996C7BB12E}" dt="2022-01-11T19:37:56.591" v="34" actId="47"/>
        <pc:sldMkLst>
          <pc:docMk/>
          <pc:sldMk cId="336106305" sldId="271"/>
        </pc:sldMkLst>
      </pc:sldChg>
      <pc:sldChg chg="modSp mod">
        <pc:chgData name="camilly henry" userId="217f771fd853bb51" providerId="LiveId" clId="{4E02FDBF-4C0D-4C04-891B-F3996C7BB12E}" dt="2022-01-13T12:09:09.635" v="1368" actId="113"/>
        <pc:sldMkLst>
          <pc:docMk/>
          <pc:sldMk cId="884027440" sldId="271"/>
        </pc:sldMkLst>
        <pc:spChg chg="mod">
          <ac:chgData name="camilly henry" userId="217f771fd853bb51" providerId="LiveId" clId="{4E02FDBF-4C0D-4C04-891B-F3996C7BB12E}" dt="2022-01-13T12:09:09.635" v="1368" actId="113"/>
          <ac:spMkLst>
            <pc:docMk/>
            <pc:sldMk cId="884027440" sldId="271"/>
            <ac:spMk id="3" creationId="{9142688D-73B7-49D9-862C-7B9CFBE3B596}"/>
          </ac:spMkLst>
        </pc:spChg>
      </pc:sldChg>
      <pc:sldChg chg="del">
        <pc:chgData name="camilly henry" userId="217f771fd853bb51" providerId="LiveId" clId="{4E02FDBF-4C0D-4C04-891B-F3996C7BB12E}" dt="2022-01-11T19:37:56.591" v="34" actId="47"/>
        <pc:sldMkLst>
          <pc:docMk/>
          <pc:sldMk cId="1813161433" sldId="272"/>
        </pc:sldMkLst>
      </pc:sldChg>
      <pc:sldChg chg="addSp delSp modSp mod">
        <pc:chgData name="camilly henry" userId="217f771fd853bb51" providerId="LiveId" clId="{4E02FDBF-4C0D-4C04-891B-F3996C7BB12E}" dt="2022-01-13T21:58:34.369" v="2132" actId="113"/>
        <pc:sldMkLst>
          <pc:docMk/>
          <pc:sldMk cId="4205648188" sldId="272"/>
        </pc:sldMkLst>
        <pc:spChg chg="mod">
          <ac:chgData name="camilly henry" userId="217f771fd853bb51" providerId="LiveId" clId="{4E02FDBF-4C0D-4C04-891B-F3996C7BB12E}" dt="2022-01-12T20:31:14.598" v="1143" actId="26606"/>
          <ac:spMkLst>
            <pc:docMk/>
            <pc:sldMk cId="4205648188" sldId="272"/>
            <ac:spMk id="2" creationId="{50685200-AFC3-4170-9452-4B54C0311A12}"/>
          </ac:spMkLst>
        </pc:spChg>
        <pc:spChg chg="mod">
          <ac:chgData name="camilly henry" userId="217f771fd853bb51" providerId="LiveId" clId="{4E02FDBF-4C0D-4C04-891B-F3996C7BB12E}" dt="2022-01-13T21:58:34.369" v="2132" actId="113"/>
          <ac:spMkLst>
            <pc:docMk/>
            <pc:sldMk cId="4205648188" sldId="272"/>
            <ac:spMk id="3" creationId="{9142688D-73B7-49D9-862C-7B9CFBE3B596}"/>
          </ac:spMkLst>
        </pc:spChg>
        <pc:spChg chg="del">
          <ac:chgData name="camilly henry" userId="217f771fd853bb51" providerId="LiveId" clId="{4E02FDBF-4C0D-4C04-891B-F3996C7BB12E}" dt="2022-01-12T20:31:14.598" v="1143" actId="26606"/>
          <ac:spMkLst>
            <pc:docMk/>
            <pc:sldMk cId="4205648188" sldId="272"/>
            <ac:spMk id="8" creationId="{DAF1966E-FD40-4A4A-B61B-C4DF7FA05F06}"/>
          </ac:spMkLst>
        </pc:spChg>
        <pc:spChg chg="del">
          <ac:chgData name="camilly henry" userId="217f771fd853bb51" providerId="LiveId" clId="{4E02FDBF-4C0D-4C04-891B-F3996C7BB12E}" dt="2022-01-12T20:31:14.598" v="1143" actId="26606"/>
          <ac:spMkLst>
            <pc:docMk/>
            <pc:sldMk cId="4205648188" sldId="272"/>
            <ac:spMk id="10" creationId="{047BFA19-D45E-416B-A404-7AF2F3F27017}"/>
          </ac:spMkLst>
        </pc:spChg>
        <pc:spChg chg="del">
          <ac:chgData name="camilly henry" userId="217f771fd853bb51" providerId="LiveId" clId="{4E02FDBF-4C0D-4C04-891B-F3996C7BB12E}" dt="2022-01-12T20:31:14.598" v="1143" actId="26606"/>
          <ac:spMkLst>
            <pc:docMk/>
            <pc:sldMk cId="4205648188" sldId="272"/>
            <ac:spMk id="12" creationId="{8E0105E7-23DB-4CF2-8258-FF47C7620F6E}"/>
          </ac:spMkLst>
        </pc:spChg>
        <pc:spChg chg="del">
          <ac:chgData name="camilly henry" userId="217f771fd853bb51" providerId="LiveId" clId="{4E02FDBF-4C0D-4C04-891B-F3996C7BB12E}" dt="2022-01-12T20:31:14.598" v="1143" actId="26606"/>
          <ac:spMkLst>
            <pc:docMk/>
            <pc:sldMk cId="4205648188" sldId="272"/>
            <ac:spMk id="14" creationId="{074B4F7D-14B2-478B-8BF5-01E4E0C5D263}"/>
          </ac:spMkLst>
        </pc:spChg>
        <pc:spChg chg="add">
          <ac:chgData name="camilly henry" userId="217f771fd853bb51" providerId="LiveId" clId="{4E02FDBF-4C0D-4C04-891B-F3996C7BB12E}" dt="2022-01-12T20:31:14.598" v="1143" actId="26606"/>
          <ac:spMkLst>
            <pc:docMk/>
            <pc:sldMk cId="4205648188" sldId="272"/>
            <ac:spMk id="19" creationId="{2B566528-1B12-4246-9431-5C2D7D081168}"/>
          </ac:spMkLst>
        </pc:spChg>
        <pc:grpChg chg="add">
          <ac:chgData name="camilly henry" userId="217f771fd853bb51" providerId="LiveId" clId="{4E02FDBF-4C0D-4C04-891B-F3996C7BB12E}" dt="2022-01-12T20:31:14.598" v="1143" actId="26606"/>
          <ac:grpSpMkLst>
            <pc:docMk/>
            <pc:sldMk cId="4205648188" sldId="272"/>
            <ac:grpSpMk id="21" creationId="{828A5161-06F1-46CF-8AD7-844680A59E13}"/>
          </ac:grpSpMkLst>
        </pc:grpChg>
        <pc:grpChg chg="add">
          <ac:chgData name="camilly henry" userId="217f771fd853bb51" providerId="LiveId" clId="{4E02FDBF-4C0D-4C04-891B-F3996C7BB12E}" dt="2022-01-12T20:31:14.598" v="1143" actId="26606"/>
          <ac:grpSpMkLst>
            <pc:docMk/>
            <pc:sldMk cId="4205648188" sldId="272"/>
            <ac:grpSpMk id="25" creationId="{5995D10D-E9C9-47DB-AE7E-801FEF38F5C9}"/>
          </ac:grpSpMkLst>
        </pc:grpChg>
        <pc:picChg chg="add mod">
          <ac:chgData name="camilly henry" userId="217f771fd853bb51" providerId="LiveId" clId="{4E02FDBF-4C0D-4C04-891B-F3996C7BB12E}" dt="2022-01-13T12:13:50.602" v="1460" actId="1076"/>
          <ac:picMkLst>
            <pc:docMk/>
            <pc:sldMk cId="4205648188" sldId="272"/>
            <ac:picMk id="5" creationId="{F4880FCC-3575-4B29-9F0E-0EB2DCC2EDE9}"/>
          </ac:picMkLst>
        </pc:picChg>
      </pc:sldChg>
      <pc:sldChg chg="del">
        <pc:chgData name="camilly henry" userId="217f771fd853bb51" providerId="LiveId" clId="{4E02FDBF-4C0D-4C04-891B-F3996C7BB12E}" dt="2022-01-11T19:37:56.591" v="34" actId="47"/>
        <pc:sldMkLst>
          <pc:docMk/>
          <pc:sldMk cId="1919029191" sldId="273"/>
        </pc:sldMkLst>
      </pc:sldChg>
      <pc:sldChg chg="delSp modSp add del mod">
        <pc:chgData name="camilly henry" userId="217f771fd853bb51" providerId="LiveId" clId="{4E02FDBF-4C0D-4C04-891B-F3996C7BB12E}" dt="2022-01-12T20:32:13.486" v="1154" actId="47"/>
        <pc:sldMkLst>
          <pc:docMk/>
          <pc:sldMk cId="3407132398" sldId="273"/>
        </pc:sldMkLst>
        <pc:spChg chg="mod">
          <ac:chgData name="camilly henry" userId="217f771fd853bb51" providerId="LiveId" clId="{4E02FDBF-4C0D-4C04-891B-F3996C7BB12E}" dt="2022-01-12T20:31:58.203" v="1150" actId="14100"/>
          <ac:spMkLst>
            <pc:docMk/>
            <pc:sldMk cId="3407132398" sldId="273"/>
            <ac:spMk id="3" creationId="{9142688D-73B7-49D9-862C-7B9CFBE3B596}"/>
          </ac:spMkLst>
        </pc:spChg>
        <pc:picChg chg="del">
          <ac:chgData name="camilly henry" userId="217f771fd853bb51" providerId="LiveId" clId="{4E02FDBF-4C0D-4C04-891B-F3996C7BB12E}" dt="2022-01-12T20:31:54.263" v="1149" actId="478"/>
          <ac:picMkLst>
            <pc:docMk/>
            <pc:sldMk cId="3407132398" sldId="273"/>
            <ac:picMk id="5" creationId="{F4880FCC-3575-4B29-9F0E-0EB2DCC2EDE9}"/>
          </ac:picMkLst>
        </pc:picChg>
      </pc:sldChg>
      <pc:sldChg chg="modSp add mod ord">
        <pc:chgData name="camilly henry" userId="217f771fd853bb51" providerId="LiveId" clId="{4E02FDBF-4C0D-4C04-891B-F3996C7BB12E}" dt="2022-01-13T21:59:22.458" v="2133" actId="6549"/>
        <pc:sldMkLst>
          <pc:docMk/>
          <pc:sldMk cId="1832751459" sldId="274"/>
        </pc:sldMkLst>
        <pc:spChg chg="mod">
          <ac:chgData name="camilly henry" userId="217f771fd853bb51" providerId="LiveId" clId="{4E02FDBF-4C0D-4C04-891B-F3996C7BB12E}" dt="2022-01-13T21:59:22.458" v="2133" actId="6549"/>
          <ac:spMkLst>
            <pc:docMk/>
            <pc:sldMk cId="1832751459" sldId="274"/>
            <ac:spMk id="3" creationId="{9142688D-73B7-49D9-862C-7B9CFBE3B596}"/>
          </ac:spMkLst>
        </pc:spChg>
      </pc:sldChg>
      <pc:sldChg chg="del">
        <pc:chgData name="camilly henry" userId="217f771fd853bb51" providerId="LiveId" clId="{4E02FDBF-4C0D-4C04-891B-F3996C7BB12E}" dt="2022-01-11T19:37:56.591" v="34" actId="47"/>
        <pc:sldMkLst>
          <pc:docMk/>
          <pc:sldMk cId="452585750" sldId="275"/>
        </pc:sldMkLst>
      </pc:sldChg>
      <pc:sldChg chg="modSp add mod">
        <pc:chgData name="camilly henry" userId="217f771fd853bb51" providerId="LiveId" clId="{4E02FDBF-4C0D-4C04-891B-F3996C7BB12E}" dt="2022-01-13T12:28:03.403" v="1557" actId="255"/>
        <pc:sldMkLst>
          <pc:docMk/>
          <pc:sldMk cId="715193567" sldId="275"/>
        </pc:sldMkLst>
        <pc:spChg chg="mod">
          <ac:chgData name="camilly henry" userId="217f771fd853bb51" providerId="LiveId" clId="{4E02FDBF-4C0D-4C04-891B-F3996C7BB12E}" dt="2022-01-13T12:28:03.403" v="1557" actId="255"/>
          <ac:spMkLst>
            <pc:docMk/>
            <pc:sldMk cId="715193567" sldId="275"/>
            <ac:spMk id="3" creationId="{9142688D-73B7-49D9-862C-7B9CFBE3B596}"/>
          </ac:spMkLst>
        </pc:spChg>
      </pc:sldChg>
      <pc:sldChg chg="modSp add mod">
        <pc:chgData name="camilly henry" userId="217f771fd853bb51" providerId="LiveId" clId="{4E02FDBF-4C0D-4C04-891B-F3996C7BB12E}" dt="2022-01-13T22:00:49.698" v="2139" actId="20577"/>
        <pc:sldMkLst>
          <pc:docMk/>
          <pc:sldMk cId="344632020" sldId="276"/>
        </pc:sldMkLst>
        <pc:spChg chg="mod">
          <ac:chgData name="camilly henry" userId="217f771fd853bb51" providerId="LiveId" clId="{4E02FDBF-4C0D-4C04-891B-F3996C7BB12E}" dt="2022-01-13T22:00:49.698" v="2139" actId="20577"/>
          <ac:spMkLst>
            <pc:docMk/>
            <pc:sldMk cId="344632020" sldId="276"/>
            <ac:spMk id="3" creationId="{9142688D-73B7-49D9-862C-7B9CFBE3B596}"/>
          </ac:spMkLst>
        </pc:spChg>
      </pc:sldChg>
      <pc:sldChg chg="del">
        <pc:chgData name="camilly henry" userId="217f771fd853bb51" providerId="LiveId" clId="{4E02FDBF-4C0D-4C04-891B-F3996C7BB12E}" dt="2022-01-11T19:37:56.591" v="34" actId="47"/>
        <pc:sldMkLst>
          <pc:docMk/>
          <pc:sldMk cId="762604799" sldId="276"/>
        </pc:sldMkLst>
      </pc:sldChg>
      <pc:sldChg chg="modSp add mod">
        <pc:chgData name="camilly henry" userId="217f771fd853bb51" providerId="LiveId" clId="{4E02FDBF-4C0D-4C04-891B-F3996C7BB12E}" dt="2022-01-13T12:35:14.560" v="1658" actId="6549"/>
        <pc:sldMkLst>
          <pc:docMk/>
          <pc:sldMk cId="3266943584" sldId="277"/>
        </pc:sldMkLst>
        <pc:spChg chg="mod">
          <ac:chgData name="camilly henry" userId="217f771fd853bb51" providerId="LiveId" clId="{4E02FDBF-4C0D-4C04-891B-F3996C7BB12E}" dt="2022-01-13T12:35:14.560" v="1658" actId="6549"/>
          <ac:spMkLst>
            <pc:docMk/>
            <pc:sldMk cId="3266943584" sldId="277"/>
            <ac:spMk id="3" creationId="{9142688D-73B7-49D9-862C-7B9CFBE3B596}"/>
          </ac:spMkLst>
        </pc:spChg>
      </pc:sldChg>
      <pc:sldChg chg="del">
        <pc:chgData name="camilly henry" userId="217f771fd853bb51" providerId="LiveId" clId="{4E02FDBF-4C0D-4C04-891B-F3996C7BB12E}" dt="2022-01-11T19:38:03.789" v="35" actId="47"/>
        <pc:sldMkLst>
          <pc:docMk/>
          <pc:sldMk cId="3766470002" sldId="277"/>
        </pc:sldMkLst>
      </pc:sldChg>
      <pc:sldChg chg="modSp add mod">
        <pc:chgData name="camilly henry" userId="217f771fd853bb51" providerId="LiveId" clId="{4E02FDBF-4C0D-4C04-891B-F3996C7BB12E}" dt="2022-01-13T12:36:46.477" v="1683" actId="12"/>
        <pc:sldMkLst>
          <pc:docMk/>
          <pc:sldMk cId="1417160881" sldId="278"/>
        </pc:sldMkLst>
        <pc:spChg chg="mod">
          <ac:chgData name="camilly henry" userId="217f771fd853bb51" providerId="LiveId" clId="{4E02FDBF-4C0D-4C04-891B-F3996C7BB12E}" dt="2022-01-13T12:36:46.477" v="1683" actId="12"/>
          <ac:spMkLst>
            <pc:docMk/>
            <pc:sldMk cId="1417160881" sldId="278"/>
            <ac:spMk id="3" creationId="{9142688D-73B7-49D9-862C-7B9CFBE3B596}"/>
          </ac:spMkLst>
        </pc:spChg>
      </pc:sldChg>
      <pc:sldChg chg="del">
        <pc:chgData name="camilly henry" userId="217f771fd853bb51" providerId="LiveId" clId="{4E02FDBF-4C0D-4C04-891B-F3996C7BB12E}" dt="2022-01-11T19:38:09.871" v="37" actId="47"/>
        <pc:sldMkLst>
          <pc:docMk/>
          <pc:sldMk cId="796521852" sldId="279"/>
        </pc:sldMkLst>
      </pc:sldChg>
      <pc:sldChg chg="modSp add mod">
        <pc:chgData name="camilly henry" userId="217f771fd853bb51" providerId="LiveId" clId="{4E02FDBF-4C0D-4C04-891B-F3996C7BB12E}" dt="2022-01-13T12:40:05.575" v="1705" actId="5793"/>
        <pc:sldMkLst>
          <pc:docMk/>
          <pc:sldMk cId="3126736599" sldId="279"/>
        </pc:sldMkLst>
        <pc:spChg chg="mod">
          <ac:chgData name="camilly henry" userId="217f771fd853bb51" providerId="LiveId" clId="{4E02FDBF-4C0D-4C04-891B-F3996C7BB12E}" dt="2022-01-13T12:40:05.575" v="1705" actId="5793"/>
          <ac:spMkLst>
            <pc:docMk/>
            <pc:sldMk cId="3126736599" sldId="279"/>
            <ac:spMk id="3" creationId="{9142688D-73B7-49D9-862C-7B9CFBE3B596}"/>
          </ac:spMkLst>
        </pc:spChg>
      </pc:sldChg>
      <pc:sldChg chg="del">
        <pc:chgData name="camilly henry" userId="217f771fd853bb51" providerId="LiveId" clId="{4E02FDBF-4C0D-4C04-891B-F3996C7BB12E}" dt="2022-01-11T19:38:06.172" v="36" actId="47"/>
        <pc:sldMkLst>
          <pc:docMk/>
          <pc:sldMk cId="1156921014" sldId="280"/>
        </pc:sldMkLst>
      </pc:sldChg>
      <pc:sldChg chg="modSp add del mod">
        <pc:chgData name="camilly henry" userId="217f771fd853bb51" providerId="LiveId" clId="{4E02FDBF-4C0D-4C04-891B-F3996C7BB12E}" dt="2022-01-13T22:07:13.987" v="2166" actId="47"/>
        <pc:sldMkLst>
          <pc:docMk/>
          <pc:sldMk cId="3600988686" sldId="280"/>
        </pc:sldMkLst>
        <pc:spChg chg="mod">
          <ac:chgData name="camilly henry" userId="217f771fd853bb51" providerId="LiveId" clId="{4E02FDBF-4C0D-4C04-891B-F3996C7BB12E}" dt="2022-01-13T22:07:01.232" v="2161" actId="6549"/>
          <ac:spMkLst>
            <pc:docMk/>
            <pc:sldMk cId="3600988686" sldId="280"/>
            <ac:spMk id="3" creationId="{9142688D-73B7-49D9-862C-7B9CFBE3B596}"/>
          </ac:spMkLst>
        </pc:spChg>
      </pc:sldChg>
      <pc:sldChg chg="add del">
        <pc:chgData name="camilly henry" userId="217f771fd853bb51" providerId="LiveId" clId="{4E02FDBF-4C0D-4C04-891B-F3996C7BB12E}" dt="2022-01-13T13:19:01.498" v="1996" actId="47"/>
        <pc:sldMkLst>
          <pc:docMk/>
          <pc:sldMk cId="3288088482" sldId="281"/>
        </pc:sldMkLst>
      </pc:sldChg>
      <pc:sldChg chg="modSp add mod">
        <pc:chgData name="camilly henry" userId="217f771fd853bb51" providerId="LiveId" clId="{4E02FDBF-4C0D-4C04-891B-F3996C7BB12E}" dt="2022-01-13T12:18:16.799" v="1481" actId="6549"/>
        <pc:sldMkLst>
          <pc:docMk/>
          <pc:sldMk cId="2754461343" sldId="282"/>
        </pc:sldMkLst>
        <pc:spChg chg="mod">
          <ac:chgData name="camilly henry" userId="217f771fd853bb51" providerId="LiveId" clId="{4E02FDBF-4C0D-4C04-891B-F3996C7BB12E}" dt="2022-01-13T12:18:16.799" v="1481" actId="6549"/>
          <ac:spMkLst>
            <pc:docMk/>
            <pc:sldMk cId="2754461343" sldId="282"/>
            <ac:spMk id="3" creationId="{9142688D-73B7-49D9-862C-7B9CFBE3B596}"/>
          </ac:spMkLst>
        </pc:spChg>
      </pc:sldChg>
      <pc:sldChg chg="modSp add mod">
        <pc:chgData name="camilly henry" userId="217f771fd853bb51" providerId="LiveId" clId="{4E02FDBF-4C0D-4C04-891B-F3996C7BB12E}" dt="2022-01-13T22:00:15.451" v="2134" actId="6549"/>
        <pc:sldMkLst>
          <pc:docMk/>
          <pc:sldMk cId="4060192923" sldId="283"/>
        </pc:sldMkLst>
        <pc:spChg chg="mod">
          <ac:chgData name="camilly henry" userId="217f771fd853bb51" providerId="LiveId" clId="{4E02FDBF-4C0D-4C04-891B-F3996C7BB12E}" dt="2022-01-13T22:00:15.451" v="2134" actId="6549"/>
          <ac:spMkLst>
            <pc:docMk/>
            <pc:sldMk cId="4060192923" sldId="283"/>
            <ac:spMk id="3" creationId="{9142688D-73B7-49D9-862C-7B9CFBE3B596}"/>
          </ac:spMkLst>
        </pc:spChg>
      </pc:sldChg>
      <pc:sldChg chg="modSp add mod">
        <pc:chgData name="camilly henry" userId="217f771fd853bb51" providerId="LiveId" clId="{4E02FDBF-4C0D-4C04-891B-F3996C7BB12E}" dt="2022-01-13T12:35:59.883" v="1671" actId="20577"/>
        <pc:sldMkLst>
          <pc:docMk/>
          <pc:sldMk cId="2901206843" sldId="284"/>
        </pc:sldMkLst>
        <pc:spChg chg="mod">
          <ac:chgData name="camilly henry" userId="217f771fd853bb51" providerId="LiveId" clId="{4E02FDBF-4C0D-4C04-891B-F3996C7BB12E}" dt="2022-01-13T12:35:59.883" v="1671" actId="20577"/>
          <ac:spMkLst>
            <pc:docMk/>
            <pc:sldMk cId="2901206843" sldId="284"/>
            <ac:spMk id="3" creationId="{9142688D-73B7-49D9-862C-7B9CFBE3B596}"/>
          </ac:spMkLst>
        </pc:spChg>
      </pc:sldChg>
      <pc:sldChg chg="modSp add mod">
        <pc:chgData name="camilly henry" userId="217f771fd853bb51" providerId="LiveId" clId="{4E02FDBF-4C0D-4C04-891B-F3996C7BB12E}" dt="2022-01-13T22:03:22.237" v="2155" actId="20577"/>
        <pc:sldMkLst>
          <pc:docMk/>
          <pc:sldMk cId="1259115549" sldId="285"/>
        </pc:sldMkLst>
        <pc:spChg chg="mod">
          <ac:chgData name="camilly henry" userId="217f771fd853bb51" providerId="LiveId" clId="{4E02FDBF-4C0D-4C04-891B-F3996C7BB12E}" dt="2022-01-13T22:03:22.237" v="2155" actId="20577"/>
          <ac:spMkLst>
            <pc:docMk/>
            <pc:sldMk cId="1259115549" sldId="285"/>
            <ac:spMk id="3" creationId="{9142688D-73B7-49D9-862C-7B9CFBE3B596}"/>
          </ac:spMkLst>
        </pc:spChg>
      </pc:sldChg>
      <pc:sldChg chg="modSp add mod">
        <pc:chgData name="camilly henry" userId="217f771fd853bb51" providerId="LiveId" clId="{4E02FDBF-4C0D-4C04-891B-F3996C7BB12E}" dt="2022-01-13T12:45:13.479" v="1770" actId="115"/>
        <pc:sldMkLst>
          <pc:docMk/>
          <pc:sldMk cId="3756272369" sldId="286"/>
        </pc:sldMkLst>
        <pc:spChg chg="mod">
          <ac:chgData name="camilly henry" userId="217f771fd853bb51" providerId="LiveId" clId="{4E02FDBF-4C0D-4C04-891B-F3996C7BB12E}" dt="2022-01-13T12:45:13.479" v="1770" actId="115"/>
          <ac:spMkLst>
            <pc:docMk/>
            <pc:sldMk cId="3756272369" sldId="286"/>
            <ac:spMk id="3" creationId="{9142688D-73B7-49D9-862C-7B9CFBE3B596}"/>
          </ac:spMkLst>
        </pc:spChg>
      </pc:sldChg>
      <pc:sldChg chg="modSp add mod">
        <pc:chgData name="camilly henry" userId="217f771fd853bb51" providerId="LiveId" clId="{4E02FDBF-4C0D-4C04-891B-F3996C7BB12E}" dt="2022-01-13T12:49:20.968" v="1824" actId="20577"/>
        <pc:sldMkLst>
          <pc:docMk/>
          <pc:sldMk cId="3391588161" sldId="287"/>
        </pc:sldMkLst>
        <pc:spChg chg="mod">
          <ac:chgData name="camilly henry" userId="217f771fd853bb51" providerId="LiveId" clId="{4E02FDBF-4C0D-4C04-891B-F3996C7BB12E}" dt="2022-01-13T12:49:20.968" v="1824" actId="20577"/>
          <ac:spMkLst>
            <pc:docMk/>
            <pc:sldMk cId="3391588161" sldId="287"/>
            <ac:spMk id="3" creationId="{9142688D-73B7-49D9-862C-7B9CFBE3B596}"/>
          </ac:spMkLst>
        </pc:spChg>
      </pc:sldChg>
      <pc:sldChg chg="modSp add mod">
        <pc:chgData name="camilly henry" userId="217f771fd853bb51" providerId="LiveId" clId="{4E02FDBF-4C0D-4C04-891B-F3996C7BB12E}" dt="2022-01-13T22:09:06.611" v="2171" actId="6549"/>
        <pc:sldMkLst>
          <pc:docMk/>
          <pc:sldMk cId="1662001593" sldId="288"/>
        </pc:sldMkLst>
        <pc:spChg chg="mod">
          <ac:chgData name="camilly henry" userId="217f771fd853bb51" providerId="LiveId" clId="{4E02FDBF-4C0D-4C04-891B-F3996C7BB12E}" dt="2022-01-13T22:09:06.611" v="2171" actId="6549"/>
          <ac:spMkLst>
            <pc:docMk/>
            <pc:sldMk cId="1662001593" sldId="288"/>
            <ac:spMk id="3" creationId="{9142688D-73B7-49D9-862C-7B9CFBE3B596}"/>
          </ac:spMkLst>
        </pc:spChg>
      </pc:sldChg>
      <pc:sldChg chg="modSp add mod">
        <pc:chgData name="camilly henry" userId="217f771fd853bb51" providerId="LiveId" clId="{4E02FDBF-4C0D-4C04-891B-F3996C7BB12E}" dt="2022-01-13T22:10:34.857" v="2220" actId="20577"/>
        <pc:sldMkLst>
          <pc:docMk/>
          <pc:sldMk cId="1981005218" sldId="289"/>
        </pc:sldMkLst>
        <pc:spChg chg="mod">
          <ac:chgData name="camilly henry" userId="217f771fd853bb51" providerId="LiveId" clId="{4E02FDBF-4C0D-4C04-891B-F3996C7BB12E}" dt="2022-01-13T22:10:34.857" v="2220" actId="20577"/>
          <ac:spMkLst>
            <pc:docMk/>
            <pc:sldMk cId="1981005218" sldId="289"/>
            <ac:spMk id="3" creationId="{9142688D-73B7-49D9-862C-7B9CFBE3B596}"/>
          </ac:spMkLst>
        </pc:spChg>
      </pc:sldChg>
      <pc:sldChg chg="modSp add mod">
        <pc:chgData name="camilly henry" userId="217f771fd853bb51" providerId="LiveId" clId="{4E02FDBF-4C0D-4C04-891B-F3996C7BB12E}" dt="2022-01-13T22:11:25.664" v="2221" actId="6549"/>
        <pc:sldMkLst>
          <pc:docMk/>
          <pc:sldMk cId="3170069199" sldId="290"/>
        </pc:sldMkLst>
        <pc:spChg chg="mod">
          <ac:chgData name="camilly henry" userId="217f771fd853bb51" providerId="LiveId" clId="{4E02FDBF-4C0D-4C04-891B-F3996C7BB12E}" dt="2022-01-13T22:11:25.664" v="2221" actId="6549"/>
          <ac:spMkLst>
            <pc:docMk/>
            <pc:sldMk cId="3170069199" sldId="290"/>
            <ac:spMk id="3" creationId="{9142688D-73B7-49D9-862C-7B9CFBE3B596}"/>
          </ac:spMkLst>
        </pc:spChg>
      </pc:sldChg>
      <pc:sldChg chg="modSp add mod">
        <pc:chgData name="camilly henry" userId="217f771fd853bb51" providerId="LiveId" clId="{4E02FDBF-4C0D-4C04-891B-F3996C7BB12E}" dt="2022-01-13T22:12:09.219" v="2234" actId="6549"/>
        <pc:sldMkLst>
          <pc:docMk/>
          <pc:sldMk cId="1483464035" sldId="291"/>
        </pc:sldMkLst>
        <pc:spChg chg="mod">
          <ac:chgData name="camilly henry" userId="217f771fd853bb51" providerId="LiveId" clId="{4E02FDBF-4C0D-4C04-891B-F3996C7BB12E}" dt="2022-01-13T22:12:09.219" v="2234" actId="6549"/>
          <ac:spMkLst>
            <pc:docMk/>
            <pc:sldMk cId="1483464035" sldId="291"/>
            <ac:spMk id="3" creationId="{9142688D-73B7-49D9-862C-7B9CFBE3B596}"/>
          </ac:spMkLst>
        </pc:spChg>
      </pc:sldChg>
      <pc:sldChg chg="modSp add mod">
        <pc:chgData name="camilly henry" userId="217f771fd853bb51" providerId="LiveId" clId="{4E02FDBF-4C0D-4C04-891B-F3996C7BB12E}" dt="2022-01-13T13:22:42.828" v="2035" actId="12"/>
        <pc:sldMkLst>
          <pc:docMk/>
          <pc:sldMk cId="163429865" sldId="292"/>
        </pc:sldMkLst>
        <pc:spChg chg="mod">
          <ac:chgData name="camilly henry" userId="217f771fd853bb51" providerId="LiveId" clId="{4E02FDBF-4C0D-4C04-891B-F3996C7BB12E}" dt="2022-01-13T13:22:42.828" v="2035" actId="12"/>
          <ac:spMkLst>
            <pc:docMk/>
            <pc:sldMk cId="163429865" sldId="292"/>
            <ac:spMk id="3" creationId="{9142688D-73B7-49D9-862C-7B9CFBE3B596}"/>
          </ac:spMkLst>
        </pc:spChg>
      </pc:sldChg>
      <pc:sldChg chg="addSp delSp modSp add mod">
        <pc:chgData name="camilly henry" userId="217f771fd853bb51" providerId="LiveId" clId="{4E02FDBF-4C0D-4C04-891B-F3996C7BB12E}" dt="2022-01-13T13:24:01.655" v="2058" actId="20577"/>
        <pc:sldMkLst>
          <pc:docMk/>
          <pc:sldMk cId="1750925413" sldId="293"/>
        </pc:sldMkLst>
        <pc:spChg chg="mod">
          <ac:chgData name="camilly henry" userId="217f771fd853bb51" providerId="LiveId" clId="{4E02FDBF-4C0D-4C04-891B-F3996C7BB12E}" dt="2022-01-13T13:24:01.655" v="2058" actId="20577"/>
          <ac:spMkLst>
            <pc:docMk/>
            <pc:sldMk cId="1750925413" sldId="293"/>
            <ac:spMk id="2" creationId="{50685200-AFC3-4170-9452-4B54C0311A12}"/>
          </ac:spMkLst>
        </pc:spChg>
        <pc:spChg chg="del">
          <ac:chgData name="camilly henry" userId="217f771fd853bb51" providerId="LiveId" clId="{4E02FDBF-4C0D-4C04-891B-F3996C7BB12E}" dt="2022-01-13T13:22:51.122" v="2037" actId="478"/>
          <ac:spMkLst>
            <pc:docMk/>
            <pc:sldMk cId="1750925413" sldId="293"/>
            <ac:spMk id="3" creationId="{9142688D-73B7-49D9-862C-7B9CFBE3B596}"/>
          </ac:spMkLst>
        </pc:spChg>
        <pc:spChg chg="add del mod">
          <ac:chgData name="camilly henry" userId="217f771fd853bb51" providerId="LiveId" clId="{4E02FDBF-4C0D-4C04-891B-F3996C7BB12E}" dt="2022-01-13T13:23:12.299" v="2038" actId="478"/>
          <ac:spMkLst>
            <pc:docMk/>
            <pc:sldMk cId="1750925413" sldId="293"/>
            <ac:spMk id="5" creationId="{EDD1E003-E0A7-4CE3-BAAF-0E0B1C27ACFE}"/>
          </ac:spMkLst>
        </pc:spChg>
        <pc:spChg chg="add del">
          <ac:chgData name="camilly henry" userId="217f771fd853bb51" providerId="LiveId" clId="{4E02FDBF-4C0D-4C04-891B-F3996C7BB12E}" dt="2022-01-13T13:23:27.241" v="2045" actId="26606"/>
          <ac:spMkLst>
            <pc:docMk/>
            <pc:sldMk cId="1750925413" sldId="293"/>
            <ac:spMk id="8" creationId="{DAF1966E-FD40-4A4A-B61B-C4DF7FA05F06}"/>
          </ac:spMkLst>
        </pc:spChg>
        <pc:spChg chg="add del">
          <ac:chgData name="camilly henry" userId="217f771fd853bb51" providerId="LiveId" clId="{4E02FDBF-4C0D-4C04-891B-F3996C7BB12E}" dt="2022-01-13T13:23:27.241" v="2045" actId="26606"/>
          <ac:spMkLst>
            <pc:docMk/>
            <pc:sldMk cId="1750925413" sldId="293"/>
            <ac:spMk id="10" creationId="{047BFA19-D45E-416B-A404-7AF2F3F27017}"/>
          </ac:spMkLst>
        </pc:spChg>
        <pc:spChg chg="add del">
          <ac:chgData name="camilly henry" userId="217f771fd853bb51" providerId="LiveId" clId="{4E02FDBF-4C0D-4C04-891B-F3996C7BB12E}" dt="2022-01-13T13:23:27.241" v="2045" actId="26606"/>
          <ac:spMkLst>
            <pc:docMk/>
            <pc:sldMk cId="1750925413" sldId="293"/>
            <ac:spMk id="12" creationId="{8E0105E7-23DB-4CF2-8258-FF47C7620F6E}"/>
          </ac:spMkLst>
        </pc:spChg>
        <pc:spChg chg="add del">
          <ac:chgData name="camilly henry" userId="217f771fd853bb51" providerId="LiveId" clId="{4E02FDBF-4C0D-4C04-891B-F3996C7BB12E}" dt="2022-01-13T13:23:27.241" v="2045" actId="26606"/>
          <ac:spMkLst>
            <pc:docMk/>
            <pc:sldMk cId="1750925413" sldId="293"/>
            <ac:spMk id="14" creationId="{074B4F7D-14B2-478B-8BF5-01E4E0C5D263}"/>
          </ac:spMkLst>
        </pc:spChg>
        <pc:spChg chg="add del">
          <ac:chgData name="camilly henry" userId="217f771fd853bb51" providerId="LiveId" clId="{4E02FDBF-4C0D-4C04-891B-F3996C7BB12E}" dt="2022-01-13T13:23:42.650" v="2049" actId="26606"/>
          <ac:spMkLst>
            <pc:docMk/>
            <pc:sldMk cId="1750925413" sldId="293"/>
            <ac:spMk id="19" creationId="{D12DDE76-C203-4047-9998-63900085B5E8}"/>
          </ac:spMkLst>
        </pc:spChg>
        <pc:spChg chg="add">
          <ac:chgData name="camilly henry" userId="217f771fd853bb51" providerId="LiveId" clId="{4E02FDBF-4C0D-4C04-891B-F3996C7BB12E}" dt="2022-01-13T13:23:42.650" v="2049" actId="26606"/>
          <ac:spMkLst>
            <pc:docMk/>
            <pc:sldMk cId="1750925413" sldId="293"/>
            <ac:spMk id="24" creationId="{D4771268-CB57-404A-9271-370EB28F6090}"/>
          </ac:spMkLst>
        </pc:spChg>
        <pc:picChg chg="add mod">
          <ac:chgData name="camilly henry" userId="217f771fd853bb51" providerId="LiveId" clId="{4E02FDBF-4C0D-4C04-891B-F3996C7BB12E}" dt="2022-01-13T13:23:46.170" v="2051" actId="14100"/>
          <ac:picMkLst>
            <pc:docMk/>
            <pc:sldMk cId="1750925413" sldId="293"/>
            <ac:picMk id="7" creationId="{6043E4D6-89CA-45A4-B3DC-353688984BE0}"/>
          </ac:picMkLst>
        </pc:picChg>
      </pc:sldChg>
      <pc:sldChg chg="addSp delSp modSp add mod">
        <pc:chgData name="camilly henry" userId="217f771fd853bb51" providerId="LiveId" clId="{4E02FDBF-4C0D-4C04-891B-F3996C7BB12E}" dt="2022-01-13T13:30:25.104" v="2080" actId="20577"/>
        <pc:sldMkLst>
          <pc:docMk/>
          <pc:sldMk cId="1566635514" sldId="294"/>
        </pc:sldMkLst>
        <pc:spChg chg="mod">
          <ac:chgData name="camilly henry" userId="217f771fd853bb51" providerId="LiveId" clId="{4E02FDBF-4C0D-4C04-891B-F3996C7BB12E}" dt="2022-01-13T13:30:25.104" v="2080" actId="20577"/>
          <ac:spMkLst>
            <pc:docMk/>
            <pc:sldMk cId="1566635514" sldId="294"/>
            <ac:spMk id="2" creationId="{251235D0-0CE5-45AC-A6E5-C36CAE148A9F}"/>
          </ac:spMkLst>
        </pc:spChg>
        <pc:spChg chg="del">
          <ac:chgData name="camilly henry" userId="217f771fd853bb51" providerId="LiveId" clId="{4E02FDBF-4C0D-4C04-891B-F3996C7BB12E}" dt="2022-01-13T13:30:00.017" v="2060" actId="478"/>
          <ac:spMkLst>
            <pc:docMk/>
            <pc:sldMk cId="1566635514" sldId="294"/>
            <ac:spMk id="3" creationId="{D9F862DC-F7AE-43E2-990F-E521F19503B0}"/>
          </ac:spMkLst>
        </pc:spChg>
        <pc:spChg chg="add del mod">
          <ac:chgData name="camilly henry" userId="217f771fd853bb51" providerId="LiveId" clId="{4E02FDBF-4C0D-4C04-891B-F3996C7BB12E}" dt="2022-01-13T13:30:05.822" v="2063" actId="478"/>
          <ac:spMkLst>
            <pc:docMk/>
            <pc:sldMk cId="1566635514" sldId="294"/>
            <ac:spMk id="5" creationId="{0E62DE1E-08CE-4B57-8B1C-3167B6BC1896}"/>
          </ac:spMkLst>
        </pc:spChg>
        <pc:spChg chg="del">
          <ac:chgData name="camilly henry" userId="217f771fd853bb51" providerId="LiveId" clId="{4E02FDBF-4C0D-4C04-891B-F3996C7BB12E}" dt="2022-01-13T13:30:14.749" v="2067" actId="26606"/>
          <ac:spMkLst>
            <pc:docMk/>
            <pc:sldMk cId="1566635514" sldId="294"/>
            <ac:spMk id="8" creationId="{DAF1966E-FD40-4A4A-B61B-C4DF7FA05F06}"/>
          </ac:spMkLst>
        </pc:spChg>
        <pc:spChg chg="del">
          <ac:chgData name="camilly henry" userId="217f771fd853bb51" providerId="LiveId" clId="{4E02FDBF-4C0D-4C04-891B-F3996C7BB12E}" dt="2022-01-13T13:30:14.749" v="2067" actId="26606"/>
          <ac:spMkLst>
            <pc:docMk/>
            <pc:sldMk cId="1566635514" sldId="294"/>
            <ac:spMk id="10" creationId="{047BFA19-D45E-416B-A404-7AF2F3F27017}"/>
          </ac:spMkLst>
        </pc:spChg>
        <pc:spChg chg="del">
          <ac:chgData name="camilly henry" userId="217f771fd853bb51" providerId="LiveId" clId="{4E02FDBF-4C0D-4C04-891B-F3996C7BB12E}" dt="2022-01-13T13:30:14.749" v="2067" actId="26606"/>
          <ac:spMkLst>
            <pc:docMk/>
            <pc:sldMk cId="1566635514" sldId="294"/>
            <ac:spMk id="12" creationId="{8E0105E7-23DB-4CF2-8258-FF47C7620F6E}"/>
          </ac:spMkLst>
        </pc:spChg>
        <pc:spChg chg="del">
          <ac:chgData name="camilly henry" userId="217f771fd853bb51" providerId="LiveId" clId="{4E02FDBF-4C0D-4C04-891B-F3996C7BB12E}" dt="2022-01-13T13:30:14.749" v="2067" actId="26606"/>
          <ac:spMkLst>
            <pc:docMk/>
            <pc:sldMk cId="1566635514" sldId="294"/>
            <ac:spMk id="14" creationId="{074B4F7D-14B2-478B-8BF5-01E4E0C5D263}"/>
          </ac:spMkLst>
        </pc:spChg>
        <pc:spChg chg="add">
          <ac:chgData name="camilly henry" userId="217f771fd853bb51" providerId="LiveId" clId="{4E02FDBF-4C0D-4C04-891B-F3996C7BB12E}" dt="2022-01-13T13:30:14.749" v="2067" actId="26606"/>
          <ac:spMkLst>
            <pc:docMk/>
            <pc:sldMk cId="1566635514" sldId="294"/>
            <ac:spMk id="19" creationId="{D4771268-CB57-404A-9271-370EB28F6090}"/>
          </ac:spMkLst>
        </pc:spChg>
        <pc:picChg chg="add mod">
          <ac:chgData name="camilly henry" userId="217f771fd853bb51" providerId="LiveId" clId="{4E02FDBF-4C0D-4C04-891B-F3996C7BB12E}" dt="2022-01-13T13:30:14.749" v="2067" actId="26606"/>
          <ac:picMkLst>
            <pc:docMk/>
            <pc:sldMk cId="1566635514" sldId="294"/>
            <ac:picMk id="7" creationId="{A85124DF-8588-4393-92D3-4D5B504155F3}"/>
          </ac:picMkLst>
        </pc:picChg>
      </pc:sldChg>
      <pc:sldChg chg="modSp add mod">
        <pc:chgData name="camilly henry" userId="217f771fd853bb51" providerId="LiveId" clId="{4E02FDBF-4C0D-4C04-891B-F3996C7BB12E}" dt="2022-01-13T22:07:23.139" v="2170" actId="14100"/>
        <pc:sldMkLst>
          <pc:docMk/>
          <pc:sldMk cId="4070296312" sldId="295"/>
        </pc:sldMkLst>
        <pc:spChg chg="mod">
          <ac:chgData name="camilly henry" userId="217f771fd853bb51" providerId="LiveId" clId="{4E02FDBF-4C0D-4C04-891B-F3996C7BB12E}" dt="2022-01-13T22:07:23.139" v="2170" actId="14100"/>
          <ac:spMkLst>
            <pc:docMk/>
            <pc:sldMk cId="4070296312" sldId="295"/>
            <ac:spMk id="3" creationId="{9142688D-73B7-49D9-862C-7B9CFBE3B596}"/>
          </ac:spMkLst>
        </pc:spChg>
      </pc:sldChg>
      <pc:sldChg chg="addSp delSp modSp add del mod ord">
        <pc:chgData name="camilly henry" userId="217f771fd853bb51" providerId="LiveId" clId="{4E02FDBF-4C0D-4C04-891B-F3996C7BB12E}" dt="2022-01-13T22:02:18.833" v="2140" actId="2696"/>
        <pc:sldMkLst>
          <pc:docMk/>
          <pc:sldMk cId="4072544069" sldId="295"/>
        </pc:sldMkLst>
        <pc:spChg chg="mod">
          <ac:chgData name="camilly henry" userId="217f771fd853bb51" providerId="LiveId" clId="{4E02FDBF-4C0D-4C04-891B-F3996C7BB12E}" dt="2022-01-13T15:00:08.565" v="2088" actId="26606"/>
          <ac:spMkLst>
            <pc:docMk/>
            <pc:sldMk cId="4072544069" sldId="295"/>
            <ac:spMk id="2" creationId="{50685200-AFC3-4170-9452-4B54C0311A12}"/>
          </ac:spMkLst>
        </pc:spChg>
        <pc:spChg chg="del">
          <ac:chgData name="camilly henry" userId="217f771fd853bb51" providerId="LiveId" clId="{4E02FDBF-4C0D-4C04-891B-F3996C7BB12E}" dt="2022-01-13T15:00:01.033" v="2085" actId="478"/>
          <ac:spMkLst>
            <pc:docMk/>
            <pc:sldMk cId="4072544069" sldId="295"/>
            <ac:spMk id="3" creationId="{9142688D-73B7-49D9-862C-7B9CFBE3B596}"/>
          </ac:spMkLst>
        </pc:spChg>
        <pc:spChg chg="add del mod">
          <ac:chgData name="camilly henry" userId="217f771fd853bb51" providerId="LiveId" clId="{4E02FDBF-4C0D-4C04-891B-F3996C7BB12E}" dt="2022-01-13T15:00:08.565" v="2088" actId="26606"/>
          <ac:spMkLst>
            <pc:docMk/>
            <pc:sldMk cId="4072544069" sldId="295"/>
            <ac:spMk id="5" creationId="{E1FE3FC3-1773-43D4-8206-C5F03356EB50}"/>
          </ac:spMkLst>
        </pc:spChg>
        <pc:spChg chg="del">
          <ac:chgData name="camilly henry" userId="217f771fd853bb51" providerId="LiveId" clId="{4E02FDBF-4C0D-4C04-891B-F3996C7BB12E}" dt="2022-01-13T15:00:08.565" v="2088" actId="26606"/>
          <ac:spMkLst>
            <pc:docMk/>
            <pc:sldMk cId="4072544069" sldId="295"/>
            <ac:spMk id="8" creationId="{DAF1966E-FD40-4A4A-B61B-C4DF7FA05F06}"/>
          </ac:spMkLst>
        </pc:spChg>
        <pc:spChg chg="del">
          <ac:chgData name="camilly henry" userId="217f771fd853bb51" providerId="LiveId" clId="{4E02FDBF-4C0D-4C04-891B-F3996C7BB12E}" dt="2022-01-13T15:00:08.565" v="2088" actId="26606"/>
          <ac:spMkLst>
            <pc:docMk/>
            <pc:sldMk cId="4072544069" sldId="295"/>
            <ac:spMk id="10" creationId="{047BFA19-D45E-416B-A404-7AF2F3F27017}"/>
          </ac:spMkLst>
        </pc:spChg>
        <pc:spChg chg="del">
          <ac:chgData name="camilly henry" userId="217f771fd853bb51" providerId="LiveId" clId="{4E02FDBF-4C0D-4C04-891B-F3996C7BB12E}" dt="2022-01-13T15:00:08.565" v="2088" actId="26606"/>
          <ac:spMkLst>
            <pc:docMk/>
            <pc:sldMk cId="4072544069" sldId="295"/>
            <ac:spMk id="12" creationId="{8E0105E7-23DB-4CF2-8258-FF47C7620F6E}"/>
          </ac:spMkLst>
        </pc:spChg>
        <pc:spChg chg="del">
          <ac:chgData name="camilly henry" userId="217f771fd853bb51" providerId="LiveId" clId="{4E02FDBF-4C0D-4C04-891B-F3996C7BB12E}" dt="2022-01-13T15:00:08.565" v="2088" actId="26606"/>
          <ac:spMkLst>
            <pc:docMk/>
            <pc:sldMk cId="4072544069" sldId="295"/>
            <ac:spMk id="14" creationId="{074B4F7D-14B2-478B-8BF5-01E4E0C5D263}"/>
          </ac:spMkLst>
        </pc:spChg>
        <pc:spChg chg="add">
          <ac:chgData name="camilly henry" userId="217f771fd853bb51" providerId="LiveId" clId="{4E02FDBF-4C0D-4C04-891B-F3996C7BB12E}" dt="2022-01-13T15:00:08.565" v="2088" actId="26606"/>
          <ac:spMkLst>
            <pc:docMk/>
            <pc:sldMk cId="4072544069" sldId="295"/>
            <ac:spMk id="19" creationId="{D12DDE76-C203-4047-9998-63900085B5E8}"/>
          </ac:spMkLst>
        </pc:spChg>
        <pc:picChg chg="add mod">
          <ac:chgData name="camilly henry" userId="217f771fd853bb51" providerId="LiveId" clId="{4E02FDBF-4C0D-4C04-891B-F3996C7BB12E}" dt="2022-01-13T15:00:22.395" v="2091" actId="27614"/>
          <ac:picMkLst>
            <pc:docMk/>
            <pc:sldMk cId="4072544069" sldId="295"/>
            <ac:picMk id="11" creationId="{B0F402E6-94B6-44B9-8DBD-AF5EDFD6C2DD}"/>
          </ac:picMkLst>
        </pc:picChg>
      </pc:sldChg>
    </pc:docChg>
  </pc:docChgLst>
  <pc:docChgLst>
    <pc:chgData name="camilly henry" userId="217f771fd853bb51" providerId="LiveId" clId="{7037AABE-8BBE-41A9-984B-03BB6365E68A}"/>
    <pc:docChg chg="custSel addSld modSld sldOrd">
      <pc:chgData name="camilly henry" userId="217f771fd853bb51" providerId="LiveId" clId="{7037AABE-8BBE-41A9-984B-03BB6365E68A}" dt="2022-01-12T18:22:50.406" v="323" actId="6549"/>
      <pc:docMkLst>
        <pc:docMk/>
      </pc:docMkLst>
      <pc:sldChg chg="modSp mod">
        <pc:chgData name="camilly henry" userId="217f771fd853bb51" providerId="LiveId" clId="{7037AABE-8BBE-41A9-984B-03BB6365E68A}" dt="2022-01-12T15:51:14.694" v="0" actId="6549"/>
        <pc:sldMkLst>
          <pc:docMk/>
          <pc:sldMk cId="2906890830" sldId="263"/>
        </pc:sldMkLst>
        <pc:spChg chg="mod">
          <ac:chgData name="camilly henry" userId="217f771fd853bb51" providerId="LiveId" clId="{7037AABE-8BBE-41A9-984B-03BB6365E68A}" dt="2022-01-12T15:51:14.694" v="0" actId="6549"/>
          <ac:spMkLst>
            <pc:docMk/>
            <pc:sldMk cId="2906890830" sldId="263"/>
            <ac:spMk id="3" creationId="{9142688D-73B7-49D9-862C-7B9CFBE3B596}"/>
          </ac:spMkLst>
        </pc:spChg>
      </pc:sldChg>
      <pc:sldChg chg="modSp mod">
        <pc:chgData name="camilly henry" userId="217f771fd853bb51" providerId="LiveId" clId="{7037AABE-8BBE-41A9-984B-03BB6365E68A}" dt="2022-01-12T15:51:43.721" v="7" actId="1076"/>
        <pc:sldMkLst>
          <pc:docMk/>
          <pc:sldMk cId="3729042022" sldId="266"/>
        </pc:sldMkLst>
        <pc:spChg chg="mod">
          <ac:chgData name="camilly henry" userId="217f771fd853bb51" providerId="LiveId" clId="{7037AABE-8BBE-41A9-984B-03BB6365E68A}" dt="2022-01-12T15:51:42.313" v="6" actId="1076"/>
          <ac:spMkLst>
            <pc:docMk/>
            <pc:sldMk cId="3729042022" sldId="266"/>
            <ac:spMk id="15" creationId="{430E573F-00C0-4E1E-B271-8CE14492392A}"/>
          </ac:spMkLst>
        </pc:spChg>
        <pc:spChg chg="mod">
          <ac:chgData name="camilly henry" userId="217f771fd853bb51" providerId="LiveId" clId="{7037AABE-8BBE-41A9-984B-03BB6365E68A}" dt="2022-01-12T15:51:35.209" v="3" actId="1076"/>
          <ac:spMkLst>
            <pc:docMk/>
            <pc:sldMk cId="3729042022" sldId="266"/>
            <ac:spMk id="16" creationId="{FC6CA8A8-E598-417C-9CC2-448F4843D170}"/>
          </ac:spMkLst>
        </pc:spChg>
        <pc:spChg chg="mod">
          <ac:chgData name="camilly henry" userId="217f771fd853bb51" providerId="LiveId" clId="{7037AABE-8BBE-41A9-984B-03BB6365E68A}" dt="2022-01-12T15:51:28.089" v="1" actId="1076"/>
          <ac:spMkLst>
            <pc:docMk/>
            <pc:sldMk cId="3729042022" sldId="266"/>
            <ac:spMk id="17" creationId="{807CED27-FD2C-45B6-B54C-511F17D773CE}"/>
          </ac:spMkLst>
        </pc:spChg>
        <pc:picChg chg="mod">
          <ac:chgData name="camilly henry" userId="217f771fd853bb51" providerId="LiveId" clId="{7037AABE-8BBE-41A9-984B-03BB6365E68A}" dt="2022-01-12T15:51:30.329" v="2" actId="1076"/>
          <ac:picMkLst>
            <pc:docMk/>
            <pc:sldMk cId="3729042022" sldId="266"/>
            <ac:picMk id="5" creationId="{9C18963D-891F-4932-9909-C8235EE66B61}"/>
          </ac:picMkLst>
        </pc:picChg>
        <pc:picChg chg="mod">
          <ac:chgData name="camilly henry" userId="217f771fd853bb51" providerId="LiveId" clId="{7037AABE-8BBE-41A9-984B-03BB6365E68A}" dt="2022-01-12T15:51:43.721" v="7" actId="1076"/>
          <ac:picMkLst>
            <pc:docMk/>
            <pc:sldMk cId="3729042022" sldId="266"/>
            <ac:picMk id="7" creationId="{970D2F27-5EDD-4246-A156-93B548B45BE5}"/>
          </ac:picMkLst>
        </pc:picChg>
      </pc:sldChg>
      <pc:sldChg chg="modSp mod">
        <pc:chgData name="camilly henry" userId="217f771fd853bb51" providerId="LiveId" clId="{7037AABE-8BBE-41A9-984B-03BB6365E68A}" dt="2022-01-12T18:18:21.232" v="32" actId="1076"/>
        <pc:sldMkLst>
          <pc:docMk/>
          <pc:sldMk cId="2763222952" sldId="267"/>
        </pc:sldMkLst>
        <pc:picChg chg="mod">
          <ac:chgData name="camilly henry" userId="217f771fd853bb51" providerId="LiveId" clId="{7037AABE-8BBE-41A9-984B-03BB6365E68A}" dt="2022-01-12T18:18:21.232" v="32" actId="1076"/>
          <ac:picMkLst>
            <pc:docMk/>
            <pc:sldMk cId="2763222952" sldId="267"/>
            <ac:picMk id="5" creationId="{D6137C7C-1C90-4141-955B-713E117550F3}"/>
          </ac:picMkLst>
        </pc:picChg>
      </pc:sldChg>
      <pc:sldChg chg="modSp mod ord">
        <pc:chgData name="camilly henry" userId="217f771fd853bb51" providerId="LiveId" clId="{7037AABE-8BBE-41A9-984B-03BB6365E68A}" dt="2022-01-12T18:22:26.783" v="322" actId="20577"/>
        <pc:sldMkLst>
          <pc:docMk/>
          <pc:sldMk cId="3585454087" sldId="268"/>
        </pc:sldMkLst>
        <pc:spChg chg="mod">
          <ac:chgData name="camilly henry" userId="217f771fd853bb51" providerId="LiveId" clId="{7037AABE-8BBE-41A9-984B-03BB6365E68A}" dt="2022-01-12T18:22:26.783" v="322" actId="20577"/>
          <ac:spMkLst>
            <pc:docMk/>
            <pc:sldMk cId="3585454087" sldId="268"/>
            <ac:spMk id="3" creationId="{9142688D-73B7-49D9-862C-7B9CFBE3B596}"/>
          </ac:spMkLst>
        </pc:spChg>
      </pc:sldChg>
      <pc:sldChg chg="modSp add mod">
        <pc:chgData name="camilly henry" userId="217f771fd853bb51" providerId="LiveId" clId="{7037AABE-8BBE-41A9-984B-03BB6365E68A}" dt="2022-01-12T17:32:53.882" v="16" actId="113"/>
        <pc:sldMkLst>
          <pc:docMk/>
          <pc:sldMk cId="4290153183" sldId="270"/>
        </pc:sldMkLst>
        <pc:spChg chg="mod">
          <ac:chgData name="camilly henry" userId="217f771fd853bb51" providerId="LiveId" clId="{7037AABE-8BBE-41A9-984B-03BB6365E68A}" dt="2022-01-12T17:32:53.882" v="16" actId="113"/>
          <ac:spMkLst>
            <pc:docMk/>
            <pc:sldMk cId="4290153183" sldId="270"/>
            <ac:spMk id="3" creationId="{9142688D-73B7-49D9-862C-7B9CFBE3B596}"/>
          </ac:spMkLst>
        </pc:spChg>
      </pc:sldChg>
      <pc:sldChg chg="addSp modSp add mod">
        <pc:chgData name="camilly henry" userId="217f771fd853bb51" providerId="LiveId" clId="{7037AABE-8BBE-41A9-984B-03BB6365E68A}" dt="2022-01-12T17:34:41.120" v="29" actId="1076"/>
        <pc:sldMkLst>
          <pc:docMk/>
          <pc:sldMk cId="884027440" sldId="271"/>
        </pc:sldMkLst>
        <pc:spChg chg="mod">
          <ac:chgData name="camilly henry" userId="217f771fd853bb51" providerId="LiveId" clId="{7037AABE-8BBE-41A9-984B-03BB6365E68A}" dt="2022-01-12T17:34:21.707" v="20" actId="6549"/>
          <ac:spMkLst>
            <pc:docMk/>
            <pc:sldMk cId="884027440" sldId="271"/>
            <ac:spMk id="3" creationId="{9142688D-73B7-49D9-862C-7B9CFBE3B596}"/>
          </ac:spMkLst>
        </pc:spChg>
        <pc:picChg chg="add mod">
          <ac:chgData name="camilly henry" userId="217f771fd853bb51" providerId="LiveId" clId="{7037AABE-8BBE-41A9-984B-03BB6365E68A}" dt="2022-01-12T17:34:41.120" v="29" actId="1076"/>
          <ac:picMkLst>
            <pc:docMk/>
            <pc:sldMk cId="884027440" sldId="271"/>
            <ac:picMk id="5" creationId="{5C9244CC-F853-4846-B687-DA5E5AA6D98C}"/>
          </ac:picMkLst>
        </pc:picChg>
      </pc:sldChg>
      <pc:sldChg chg="modSp add mod">
        <pc:chgData name="camilly henry" userId="217f771fd853bb51" providerId="LiveId" clId="{7037AABE-8BBE-41A9-984B-03BB6365E68A}" dt="2022-01-12T18:22:50.406" v="323" actId="6549"/>
        <pc:sldMkLst>
          <pc:docMk/>
          <pc:sldMk cId="4205648188" sldId="272"/>
        </pc:sldMkLst>
        <pc:spChg chg="mod">
          <ac:chgData name="camilly henry" userId="217f771fd853bb51" providerId="LiveId" clId="{7037AABE-8BBE-41A9-984B-03BB6365E68A}" dt="2022-01-12T18:22:50.406" v="323" actId="6549"/>
          <ac:spMkLst>
            <pc:docMk/>
            <pc:sldMk cId="4205648188" sldId="272"/>
            <ac:spMk id="3" creationId="{9142688D-73B7-49D9-862C-7B9CFBE3B59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017A-E99A-4108-B966-7CCB993DD5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D"/>
          </a:p>
        </p:txBody>
      </p:sp>
      <p:sp>
        <p:nvSpPr>
          <p:cNvPr id="3" name="Subtitle 2">
            <a:extLst>
              <a:ext uri="{FF2B5EF4-FFF2-40B4-BE49-F238E27FC236}">
                <a16:creationId xmlns:a16="http://schemas.microsoft.com/office/drawing/2014/main" id="{FE35ACC7-4DED-4208-A851-A02B9EAB35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D"/>
          </a:p>
        </p:txBody>
      </p:sp>
      <p:sp>
        <p:nvSpPr>
          <p:cNvPr id="4" name="Date Placeholder 3">
            <a:extLst>
              <a:ext uri="{FF2B5EF4-FFF2-40B4-BE49-F238E27FC236}">
                <a16:creationId xmlns:a16="http://schemas.microsoft.com/office/drawing/2014/main" id="{F02B4131-4D6A-484E-85D2-B12E24360F96}"/>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276BC244-E1E7-445E-953B-1189E8AF29CA}"/>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CE54A139-0A8C-41DD-A334-7235AD036D32}"/>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58725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68F3-CE3F-477C-8AA0-DA0FB76183F1}"/>
              </a:ext>
            </a:extLst>
          </p:cNvPr>
          <p:cNvSpPr>
            <a:spLocks noGrp="1"/>
          </p:cNvSpPr>
          <p:nvPr>
            <p:ph type="title"/>
          </p:nvPr>
        </p:nvSpPr>
        <p:spPr/>
        <p:txBody>
          <a:bodyPr/>
          <a:lstStyle/>
          <a:p>
            <a:r>
              <a:rPr lang="en-US"/>
              <a:t>Click to edit Master title style</a:t>
            </a:r>
            <a:endParaRPr lang="en-GD"/>
          </a:p>
        </p:txBody>
      </p:sp>
      <p:sp>
        <p:nvSpPr>
          <p:cNvPr id="3" name="Content Placeholder 2">
            <a:extLst>
              <a:ext uri="{FF2B5EF4-FFF2-40B4-BE49-F238E27FC236}">
                <a16:creationId xmlns:a16="http://schemas.microsoft.com/office/drawing/2014/main" id="{AA16F7E9-2655-4844-A495-A06E6827B8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55D79AE3-771E-4FC8-98C6-33F3758265A7}"/>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A493BCE5-F8E5-4AA4-9F59-3383E167FC53}"/>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E9697201-BDDE-4F0B-92BF-1917279B295F}"/>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79169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1B30-8D1F-429C-9AC2-E0B4D6B15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D"/>
          </a:p>
        </p:txBody>
      </p:sp>
      <p:sp>
        <p:nvSpPr>
          <p:cNvPr id="3" name="Text Placeholder 2">
            <a:extLst>
              <a:ext uri="{FF2B5EF4-FFF2-40B4-BE49-F238E27FC236}">
                <a16:creationId xmlns:a16="http://schemas.microsoft.com/office/drawing/2014/main" id="{F5B9DD0C-FE21-46E0-854E-DD53E3A3C8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87F96D-13F9-4845-821C-30C1EF384770}"/>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E7C2456E-3FFF-4CBF-A560-4E65D1994F09}"/>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F97B3D5E-CA15-44AA-BB59-A06F12668939}"/>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471497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E064A-3394-4BFB-9344-EAF2C41A2BE8}"/>
              </a:ext>
            </a:extLst>
          </p:cNvPr>
          <p:cNvSpPr>
            <a:spLocks noGrp="1"/>
          </p:cNvSpPr>
          <p:nvPr>
            <p:ph type="title"/>
          </p:nvPr>
        </p:nvSpPr>
        <p:spPr/>
        <p:txBody>
          <a:bodyPr/>
          <a:lstStyle/>
          <a:p>
            <a:r>
              <a:rPr lang="en-US"/>
              <a:t>Click to edit Master title style</a:t>
            </a:r>
            <a:endParaRPr lang="en-GD"/>
          </a:p>
        </p:txBody>
      </p:sp>
      <p:sp>
        <p:nvSpPr>
          <p:cNvPr id="3" name="Content Placeholder 2">
            <a:extLst>
              <a:ext uri="{FF2B5EF4-FFF2-40B4-BE49-F238E27FC236}">
                <a16:creationId xmlns:a16="http://schemas.microsoft.com/office/drawing/2014/main" id="{1ABF3AE7-43A8-4BD0-8DEA-61CEF43089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Content Placeholder 3">
            <a:extLst>
              <a:ext uri="{FF2B5EF4-FFF2-40B4-BE49-F238E27FC236}">
                <a16:creationId xmlns:a16="http://schemas.microsoft.com/office/drawing/2014/main" id="{2F1BFDE6-37A0-4B8F-8E80-969C670BCA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5" name="Date Placeholder 4">
            <a:extLst>
              <a:ext uri="{FF2B5EF4-FFF2-40B4-BE49-F238E27FC236}">
                <a16:creationId xmlns:a16="http://schemas.microsoft.com/office/drawing/2014/main" id="{1FFDEDC0-48AF-4825-BAA2-0380A80E945A}"/>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6" name="Footer Placeholder 5">
            <a:extLst>
              <a:ext uri="{FF2B5EF4-FFF2-40B4-BE49-F238E27FC236}">
                <a16:creationId xmlns:a16="http://schemas.microsoft.com/office/drawing/2014/main" id="{8FA4CEC9-E609-44A7-BD9F-4812413C4763}"/>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A5640BC6-7BF8-4F3F-9FBB-0A93057A7005}"/>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774875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555B-B2B0-4232-B857-37920323E76F}"/>
              </a:ext>
            </a:extLst>
          </p:cNvPr>
          <p:cNvSpPr>
            <a:spLocks noGrp="1"/>
          </p:cNvSpPr>
          <p:nvPr>
            <p:ph type="title"/>
          </p:nvPr>
        </p:nvSpPr>
        <p:spPr>
          <a:xfrm>
            <a:off x="839788" y="365125"/>
            <a:ext cx="10515600" cy="1325563"/>
          </a:xfrm>
        </p:spPr>
        <p:txBody>
          <a:bodyPr/>
          <a:lstStyle/>
          <a:p>
            <a:r>
              <a:rPr lang="en-US"/>
              <a:t>Click to edit Master title style</a:t>
            </a:r>
            <a:endParaRPr lang="en-GD"/>
          </a:p>
        </p:txBody>
      </p:sp>
      <p:sp>
        <p:nvSpPr>
          <p:cNvPr id="3" name="Text Placeholder 2">
            <a:extLst>
              <a:ext uri="{FF2B5EF4-FFF2-40B4-BE49-F238E27FC236}">
                <a16:creationId xmlns:a16="http://schemas.microsoft.com/office/drawing/2014/main" id="{8E687821-04E0-4411-975F-822DCCBA0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76B529-D7E8-46C3-A39B-0B6294A228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5" name="Text Placeholder 4">
            <a:extLst>
              <a:ext uri="{FF2B5EF4-FFF2-40B4-BE49-F238E27FC236}">
                <a16:creationId xmlns:a16="http://schemas.microsoft.com/office/drawing/2014/main" id="{00D15B75-B716-4EBA-8CF9-4FBBB431F8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AE5C44-F167-4B7A-82E9-33C4DFF3D0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7" name="Date Placeholder 6">
            <a:extLst>
              <a:ext uri="{FF2B5EF4-FFF2-40B4-BE49-F238E27FC236}">
                <a16:creationId xmlns:a16="http://schemas.microsoft.com/office/drawing/2014/main" id="{0D57EB3C-74A4-4AD7-B6D5-E2484B50A972}"/>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8" name="Footer Placeholder 7">
            <a:extLst>
              <a:ext uri="{FF2B5EF4-FFF2-40B4-BE49-F238E27FC236}">
                <a16:creationId xmlns:a16="http://schemas.microsoft.com/office/drawing/2014/main" id="{D288ED67-61AF-4BFC-B569-30812969AAD5}"/>
              </a:ext>
            </a:extLst>
          </p:cNvPr>
          <p:cNvSpPr>
            <a:spLocks noGrp="1"/>
          </p:cNvSpPr>
          <p:nvPr>
            <p:ph type="ftr" sz="quarter" idx="11"/>
          </p:nvPr>
        </p:nvSpPr>
        <p:spPr/>
        <p:txBody>
          <a:bodyPr/>
          <a:lstStyle/>
          <a:p>
            <a:endParaRPr lang="en-GD"/>
          </a:p>
        </p:txBody>
      </p:sp>
      <p:sp>
        <p:nvSpPr>
          <p:cNvPr id="9" name="Slide Number Placeholder 8">
            <a:extLst>
              <a:ext uri="{FF2B5EF4-FFF2-40B4-BE49-F238E27FC236}">
                <a16:creationId xmlns:a16="http://schemas.microsoft.com/office/drawing/2014/main" id="{FBB47D71-F567-46C1-AF1E-9862AD61B7AD}"/>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541141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139C-F087-4654-A6B7-597A685C3CCD}"/>
              </a:ext>
            </a:extLst>
          </p:cNvPr>
          <p:cNvSpPr>
            <a:spLocks noGrp="1"/>
          </p:cNvSpPr>
          <p:nvPr>
            <p:ph type="title"/>
          </p:nvPr>
        </p:nvSpPr>
        <p:spPr/>
        <p:txBody>
          <a:bodyPr/>
          <a:lstStyle/>
          <a:p>
            <a:r>
              <a:rPr lang="en-US"/>
              <a:t>Click to edit Master title style</a:t>
            </a:r>
            <a:endParaRPr lang="en-GD"/>
          </a:p>
        </p:txBody>
      </p:sp>
      <p:sp>
        <p:nvSpPr>
          <p:cNvPr id="3" name="Date Placeholder 2">
            <a:extLst>
              <a:ext uri="{FF2B5EF4-FFF2-40B4-BE49-F238E27FC236}">
                <a16:creationId xmlns:a16="http://schemas.microsoft.com/office/drawing/2014/main" id="{F15FE2AA-C823-40EB-A9CC-F1AD0A594369}"/>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4" name="Footer Placeholder 3">
            <a:extLst>
              <a:ext uri="{FF2B5EF4-FFF2-40B4-BE49-F238E27FC236}">
                <a16:creationId xmlns:a16="http://schemas.microsoft.com/office/drawing/2014/main" id="{23C4172C-C4E4-44C3-8F72-1D562140D2B8}"/>
              </a:ext>
            </a:extLst>
          </p:cNvPr>
          <p:cNvSpPr>
            <a:spLocks noGrp="1"/>
          </p:cNvSpPr>
          <p:nvPr>
            <p:ph type="ftr" sz="quarter" idx="11"/>
          </p:nvPr>
        </p:nvSpPr>
        <p:spPr/>
        <p:txBody>
          <a:bodyPr/>
          <a:lstStyle/>
          <a:p>
            <a:endParaRPr lang="en-GD"/>
          </a:p>
        </p:txBody>
      </p:sp>
      <p:sp>
        <p:nvSpPr>
          <p:cNvPr id="5" name="Slide Number Placeholder 4">
            <a:extLst>
              <a:ext uri="{FF2B5EF4-FFF2-40B4-BE49-F238E27FC236}">
                <a16:creationId xmlns:a16="http://schemas.microsoft.com/office/drawing/2014/main" id="{4FD34EE6-3010-4475-8FE1-DDD562ED7618}"/>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687313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41581F-498B-4B90-A2AE-0D734F9E71BB}"/>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3" name="Footer Placeholder 2">
            <a:extLst>
              <a:ext uri="{FF2B5EF4-FFF2-40B4-BE49-F238E27FC236}">
                <a16:creationId xmlns:a16="http://schemas.microsoft.com/office/drawing/2014/main" id="{5C8C6C06-391F-4112-A2D5-A8F88FA74444}"/>
              </a:ext>
            </a:extLst>
          </p:cNvPr>
          <p:cNvSpPr>
            <a:spLocks noGrp="1"/>
          </p:cNvSpPr>
          <p:nvPr>
            <p:ph type="ftr" sz="quarter" idx="11"/>
          </p:nvPr>
        </p:nvSpPr>
        <p:spPr/>
        <p:txBody>
          <a:bodyPr/>
          <a:lstStyle/>
          <a:p>
            <a:endParaRPr lang="en-GD"/>
          </a:p>
        </p:txBody>
      </p:sp>
      <p:sp>
        <p:nvSpPr>
          <p:cNvPr id="4" name="Slide Number Placeholder 3">
            <a:extLst>
              <a:ext uri="{FF2B5EF4-FFF2-40B4-BE49-F238E27FC236}">
                <a16:creationId xmlns:a16="http://schemas.microsoft.com/office/drawing/2014/main" id="{DB9DACDD-CC4B-42F7-9D89-A358B6E2B9BD}"/>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648609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DFCE2-0938-4ECF-825B-BE6F2F6CBF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D"/>
          </a:p>
        </p:txBody>
      </p:sp>
      <p:sp>
        <p:nvSpPr>
          <p:cNvPr id="3" name="Content Placeholder 2">
            <a:extLst>
              <a:ext uri="{FF2B5EF4-FFF2-40B4-BE49-F238E27FC236}">
                <a16:creationId xmlns:a16="http://schemas.microsoft.com/office/drawing/2014/main" id="{C01B3655-FDE6-4D02-88C3-71A0D29BB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Text Placeholder 3">
            <a:extLst>
              <a:ext uri="{FF2B5EF4-FFF2-40B4-BE49-F238E27FC236}">
                <a16:creationId xmlns:a16="http://schemas.microsoft.com/office/drawing/2014/main" id="{9EBB7F08-2607-4D4B-9ECA-118BE035C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6D8D2-EE1D-42B2-B49A-09FF1629A9D1}"/>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6" name="Footer Placeholder 5">
            <a:extLst>
              <a:ext uri="{FF2B5EF4-FFF2-40B4-BE49-F238E27FC236}">
                <a16:creationId xmlns:a16="http://schemas.microsoft.com/office/drawing/2014/main" id="{D280BEF6-D3CD-4E79-A320-C1F9AF8CFCF2}"/>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7393F411-2BFC-4B58-BDD8-F46EE55E28A2}"/>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135962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BC46-9EBD-4EEC-AA77-C9B25558A0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D"/>
          </a:p>
        </p:txBody>
      </p:sp>
      <p:sp>
        <p:nvSpPr>
          <p:cNvPr id="3" name="Picture Placeholder 2">
            <a:extLst>
              <a:ext uri="{FF2B5EF4-FFF2-40B4-BE49-F238E27FC236}">
                <a16:creationId xmlns:a16="http://schemas.microsoft.com/office/drawing/2014/main" id="{DA059051-73DA-4C20-99D4-4B8DF9A5DF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D"/>
          </a:p>
        </p:txBody>
      </p:sp>
      <p:sp>
        <p:nvSpPr>
          <p:cNvPr id="4" name="Text Placeholder 3">
            <a:extLst>
              <a:ext uri="{FF2B5EF4-FFF2-40B4-BE49-F238E27FC236}">
                <a16:creationId xmlns:a16="http://schemas.microsoft.com/office/drawing/2014/main" id="{BED4C5CB-B24D-497C-A53C-830E723FA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D5697-E44A-4DA3-9117-F3FEAF6EEF5B}"/>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6" name="Footer Placeholder 5">
            <a:extLst>
              <a:ext uri="{FF2B5EF4-FFF2-40B4-BE49-F238E27FC236}">
                <a16:creationId xmlns:a16="http://schemas.microsoft.com/office/drawing/2014/main" id="{C5661F7E-62D6-4281-A439-99FFF8CE53AC}"/>
              </a:ext>
            </a:extLst>
          </p:cNvPr>
          <p:cNvSpPr>
            <a:spLocks noGrp="1"/>
          </p:cNvSpPr>
          <p:nvPr>
            <p:ph type="ftr" sz="quarter" idx="11"/>
          </p:nvPr>
        </p:nvSpPr>
        <p:spPr/>
        <p:txBody>
          <a:bodyPr/>
          <a:lstStyle/>
          <a:p>
            <a:endParaRPr lang="en-GD"/>
          </a:p>
        </p:txBody>
      </p:sp>
      <p:sp>
        <p:nvSpPr>
          <p:cNvPr id="7" name="Slide Number Placeholder 6">
            <a:extLst>
              <a:ext uri="{FF2B5EF4-FFF2-40B4-BE49-F238E27FC236}">
                <a16:creationId xmlns:a16="http://schemas.microsoft.com/office/drawing/2014/main" id="{126C697C-65B9-4D48-B832-1C1EF36CA0CC}"/>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3662170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9736-371F-4200-B742-ABBB987BD8FE}"/>
              </a:ext>
            </a:extLst>
          </p:cNvPr>
          <p:cNvSpPr>
            <a:spLocks noGrp="1"/>
          </p:cNvSpPr>
          <p:nvPr>
            <p:ph type="title"/>
          </p:nvPr>
        </p:nvSpPr>
        <p:spPr/>
        <p:txBody>
          <a:bodyPr/>
          <a:lstStyle/>
          <a:p>
            <a:r>
              <a:rPr lang="en-US"/>
              <a:t>Click to edit Master title style</a:t>
            </a:r>
            <a:endParaRPr lang="en-GD"/>
          </a:p>
        </p:txBody>
      </p:sp>
      <p:sp>
        <p:nvSpPr>
          <p:cNvPr id="3" name="Vertical Text Placeholder 2">
            <a:extLst>
              <a:ext uri="{FF2B5EF4-FFF2-40B4-BE49-F238E27FC236}">
                <a16:creationId xmlns:a16="http://schemas.microsoft.com/office/drawing/2014/main" id="{5AEADA7A-0CEF-458E-B9F8-CDA771660A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B7E1FA8A-61FB-47DB-932D-DA9455696191}"/>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9E7EED73-F52C-45A7-B9EF-3E350A782328}"/>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104FE857-2A43-43A2-9290-BB934C5A29EC}"/>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370617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781AD-D481-4080-A7B8-98C590EE34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D"/>
          </a:p>
        </p:txBody>
      </p:sp>
      <p:sp>
        <p:nvSpPr>
          <p:cNvPr id="3" name="Vertical Text Placeholder 2">
            <a:extLst>
              <a:ext uri="{FF2B5EF4-FFF2-40B4-BE49-F238E27FC236}">
                <a16:creationId xmlns:a16="http://schemas.microsoft.com/office/drawing/2014/main" id="{EDFBA9F9-DDDF-4940-862F-353F11EFC6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95A7910D-D0F0-4826-860B-254830D688A6}"/>
              </a:ext>
            </a:extLst>
          </p:cNvPr>
          <p:cNvSpPr>
            <a:spLocks noGrp="1"/>
          </p:cNvSpPr>
          <p:nvPr>
            <p:ph type="dt" sz="half" idx="10"/>
          </p:nvPr>
        </p:nvSpPr>
        <p:spPr/>
        <p:txBody>
          <a:body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19518F36-9C67-4A22-B09F-662740BBC6C9}"/>
              </a:ext>
            </a:extLst>
          </p:cNvPr>
          <p:cNvSpPr>
            <a:spLocks noGrp="1"/>
          </p:cNvSpPr>
          <p:nvPr>
            <p:ph type="ftr" sz="quarter" idx="11"/>
          </p:nvPr>
        </p:nvSpPr>
        <p:spPr/>
        <p:txBody>
          <a:bodyPr/>
          <a:lstStyle/>
          <a:p>
            <a:endParaRPr lang="en-GD"/>
          </a:p>
        </p:txBody>
      </p:sp>
      <p:sp>
        <p:nvSpPr>
          <p:cNvPr id="6" name="Slide Number Placeholder 5">
            <a:extLst>
              <a:ext uri="{FF2B5EF4-FFF2-40B4-BE49-F238E27FC236}">
                <a16:creationId xmlns:a16="http://schemas.microsoft.com/office/drawing/2014/main" id="{CEB7B19D-678C-4EAF-8B6C-F87C9A295D56}"/>
              </a:ext>
            </a:extLst>
          </p:cNvPr>
          <p:cNvSpPr>
            <a:spLocks noGrp="1"/>
          </p:cNvSpPr>
          <p:nvPr>
            <p:ph type="sldNum" sz="quarter" idx="12"/>
          </p:nvPr>
        </p:nvSpPr>
        <p:spPr/>
        <p:txBody>
          <a:bodyPr/>
          <a:lstStyle/>
          <a:p>
            <a:fld id="{E5D93F8E-DF1E-4DA8-B798-90B2A976E4DB}" type="slidenum">
              <a:rPr lang="en-GD" smtClean="0"/>
              <a:t>‹#›</a:t>
            </a:fld>
            <a:endParaRPr lang="en-GD"/>
          </a:p>
        </p:txBody>
      </p:sp>
    </p:spTree>
    <p:extLst>
      <p:ext uri="{BB962C8B-B14F-4D97-AF65-F5344CB8AC3E}">
        <p14:creationId xmlns:p14="http://schemas.microsoft.com/office/powerpoint/2010/main" val="2325440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3AF222-9EE2-4B2B-A50E-CC79BD7F32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D"/>
          </a:p>
        </p:txBody>
      </p:sp>
      <p:sp>
        <p:nvSpPr>
          <p:cNvPr id="3" name="Text Placeholder 2">
            <a:extLst>
              <a:ext uri="{FF2B5EF4-FFF2-40B4-BE49-F238E27FC236}">
                <a16:creationId xmlns:a16="http://schemas.microsoft.com/office/drawing/2014/main" id="{FB202315-A179-4749-A42F-4BE9F3488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D"/>
          </a:p>
        </p:txBody>
      </p:sp>
      <p:sp>
        <p:nvSpPr>
          <p:cNvPr id="4" name="Date Placeholder 3">
            <a:extLst>
              <a:ext uri="{FF2B5EF4-FFF2-40B4-BE49-F238E27FC236}">
                <a16:creationId xmlns:a16="http://schemas.microsoft.com/office/drawing/2014/main" id="{DB06A124-0697-4A29-AF7D-010F400E07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96D5F-1BE3-42C9-9627-F82251EF209F}" type="datetimeFigureOut">
              <a:rPr lang="en-GD" smtClean="0"/>
              <a:t>13/01/2022</a:t>
            </a:fld>
            <a:endParaRPr lang="en-GD"/>
          </a:p>
        </p:txBody>
      </p:sp>
      <p:sp>
        <p:nvSpPr>
          <p:cNvPr id="5" name="Footer Placeholder 4">
            <a:extLst>
              <a:ext uri="{FF2B5EF4-FFF2-40B4-BE49-F238E27FC236}">
                <a16:creationId xmlns:a16="http://schemas.microsoft.com/office/drawing/2014/main" id="{7E4C64C5-C311-404B-8717-0D71BD2EF9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D"/>
          </a:p>
        </p:txBody>
      </p:sp>
      <p:sp>
        <p:nvSpPr>
          <p:cNvPr id="6" name="Slide Number Placeholder 5">
            <a:extLst>
              <a:ext uri="{FF2B5EF4-FFF2-40B4-BE49-F238E27FC236}">
                <a16:creationId xmlns:a16="http://schemas.microsoft.com/office/drawing/2014/main" id="{65A78041-301D-44B8-A8EA-3D8A8C9617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93F8E-DF1E-4DA8-B798-90B2A976E4DB}" type="slidenum">
              <a:rPr lang="en-GD" smtClean="0"/>
              <a:t>‹#›</a:t>
            </a:fld>
            <a:endParaRPr lang="en-GD"/>
          </a:p>
        </p:txBody>
      </p:sp>
    </p:spTree>
    <p:extLst>
      <p:ext uri="{BB962C8B-B14F-4D97-AF65-F5344CB8AC3E}">
        <p14:creationId xmlns:p14="http://schemas.microsoft.com/office/powerpoint/2010/main" val="2007727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1z0ULvg_pW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iAvC3YIcQe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amazon.com/Apple-iPad-Mini-Black-16GB/"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9D50BA-764B-4CDC-9372-FDEF9D56CA20}"/>
              </a:ext>
            </a:extLst>
          </p:cNvPr>
          <p:cNvSpPr>
            <a:spLocks noGrp="1"/>
          </p:cNvSpPr>
          <p:nvPr>
            <p:ph type="ctrTitle"/>
          </p:nvPr>
        </p:nvSpPr>
        <p:spPr>
          <a:xfrm>
            <a:off x="1524003" y="1999615"/>
            <a:ext cx="9144000" cy="2764028"/>
          </a:xfrm>
        </p:spPr>
        <p:txBody>
          <a:bodyPr anchor="ctr">
            <a:normAutofit/>
          </a:bodyPr>
          <a:lstStyle/>
          <a:p>
            <a:r>
              <a:rPr lang="en-US" sz="7200" dirty="0"/>
              <a:t>Data Communication and Networking</a:t>
            </a:r>
            <a:endParaRPr lang="en-GD" sz="7200" dirty="0"/>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68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1235D0-0CE5-45AC-A6E5-C36CAE148A9F}"/>
              </a:ext>
            </a:extLst>
          </p:cNvPr>
          <p:cNvSpPr>
            <a:spLocks noGrp="1"/>
          </p:cNvSpPr>
          <p:nvPr>
            <p:ph type="title"/>
          </p:nvPr>
        </p:nvSpPr>
        <p:spPr>
          <a:xfrm>
            <a:off x="1115568" y="548640"/>
            <a:ext cx="10168128" cy="1179576"/>
          </a:xfrm>
        </p:spPr>
        <p:txBody>
          <a:bodyPr>
            <a:normAutofit/>
          </a:bodyPr>
          <a:lstStyle/>
          <a:p>
            <a:r>
              <a:rPr lang="en-US" sz="4000"/>
              <a:t>Objectives:</a:t>
            </a:r>
            <a:endParaRPr lang="en-GD" sz="400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F862DC-F7AE-43E2-990F-E521F19503B0}"/>
              </a:ext>
            </a:extLst>
          </p:cNvPr>
          <p:cNvSpPr>
            <a:spLocks noGrp="1"/>
          </p:cNvSpPr>
          <p:nvPr>
            <p:ph idx="1"/>
          </p:nvPr>
        </p:nvSpPr>
        <p:spPr>
          <a:xfrm>
            <a:off x="558209" y="2221992"/>
            <a:ext cx="10168128" cy="3695020"/>
          </a:xfrm>
        </p:spPr>
        <p:txBody>
          <a:bodyPr>
            <a:normAutofit/>
          </a:bodyPr>
          <a:lstStyle/>
          <a:p>
            <a:endParaRPr lang="en-US" sz="2200" dirty="0">
              <a:latin typeface="+mj-lt"/>
            </a:endParaRPr>
          </a:p>
          <a:p>
            <a:r>
              <a:rPr lang="en-US" sz="2000" dirty="0">
                <a:latin typeface="+mj-lt"/>
              </a:rPr>
              <a:t>Define Data communication</a:t>
            </a:r>
          </a:p>
          <a:p>
            <a:r>
              <a:rPr lang="en-US" sz="2000" dirty="0">
                <a:latin typeface="+mj-lt"/>
              </a:rPr>
              <a:t> Components of Data Communication</a:t>
            </a:r>
          </a:p>
          <a:p>
            <a:endParaRPr lang="en-GD" sz="2000" dirty="0">
              <a:latin typeface="+mj-lt"/>
            </a:endParaRPr>
          </a:p>
        </p:txBody>
      </p:sp>
    </p:spTree>
    <p:extLst>
      <p:ext uri="{BB962C8B-B14F-4D97-AF65-F5344CB8AC3E}">
        <p14:creationId xmlns:p14="http://schemas.microsoft.com/office/powerpoint/2010/main" val="357428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1235D0-0CE5-45AC-A6E5-C36CAE148A9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Concept Map:</a:t>
            </a:r>
          </a:p>
        </p:txBody>
      </p:sp>
      <p:pic>
        <p:nvPicPr>
          <p:cNvPr id="7" name="Picture 6">
            <a:extLst>
              <a:ext uri="{FF2B5EF4-FFF2-40B4-BE49-F238E27FC236}">
                <a16:creationId xmlns:a16="http://schemas.microsoft.com/office/drawing/2014/main" id="{A85124DF-8588-4393-92D3-4D5B504155F3}"/>
              </a:ext>
            </a:extLst>
          </p:cNvPr>
          <p:cNvPicPr>
            <a:picLocks noChangeAspect="1"/>
          </p:cNvPicPr>
          <p:nvPr/>
        </p:nvPicPr>
        <p:blipFill>
          <a:blip r:embed="rId2"/>
          <a:stretch>
            <a:fillRect/>
          </a:stretch>
        </p:blipFill>
        <p:spPr>
          <a:xfrm>
            <a:off x="4777316" y="1012211"/>
            <a:ext cx="6780700" cy="4831248"/>
          </a:xfrm>
          <a:prstGeom prst="rect">
            <a:avLst/>
          </a:prstGeom>
        </p:spPr>
      </p:pic>
    </p:spTree>
    <p:extLst>
      <p:ext uri="{BB962C8B-B14F-4D97-AF65-F5344CB8AC3E}">
        <p14:creationId xmlns:p14="http://schemas.microsoft.com/office/powerpoint/2010/main" val="1566635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Content Placeholder 4" descr="Diagram&#10;&#10;Description automatically generated">
            <a:extLst>
              <a:ext uri="{FF2B5EF4-FFF2-40B4-BE49-F238E27FC236}">
                <a16:creationId xmlns:a16="http://schemas.microsoft.com/office/drawing/2014/main" id="{BE37A71F-FFA3-43EF-8BD6-7A2DA8DCDB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2477" y="2276151"/>
            <a:ext cx="6410508" cy="4033209"/>
          </a:xfrm>
        </p:spPr>
      </p:pic>
    </p:spTree>
    <p:extLst>
      <p:ext uri="{BB962C8B-B14F-4D97-AF65-F5344CB8AC3E}">
        <p14:creationId xmlns:p14="http://schemas.microsoft.com/office/powerpoint/2010/main" val="181939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695020"/>
          </a:xfrm>
        </p:spPr>
        <p:txBody>
          <a:bodyPr>
            <a:normAutofit/>
          </a:bodyPr>
          <a:lstStyle/>
          <a:p>
            <a:endParaRPr lang="en-US" sz="2200" dirty="0">
              <a:latin typeface="+mj-lt"/>
            </a:endParaRPr>
          </a:p>
          <a:p>
            <a:r>
              <a:rPr lang="en-US" sz="2000" b="1" dirty="0">
                <a:latin typeface="+mj-lt"/>
              </a:rPr>
              <a:t>Data communication </a:t>
            </a:r>
            <a:r>
              <a:rPr lang="en-US" sz="2000" dirty="0">
                <a:latin typeface="+mj-lt"/>
              </a:rPr>
              <a:t>is the transfer of information from one computer to another.</a:t>
            </a:r>
          </a:p>
          <a:p>
            <a:r>
              <a:rPr lang="en-US" sz="2000" dirty="0">
                <a:latin typeface="+mj-lt"/>
              </a:rPr>
              <a:t> In data communications, one computer (</a:t>
            </a:r>
            <a:r>
              <a:rPr lang="en-US" sz="2000" b="1" dirty="0">
                <a:latin typeface="+mj-lt"/>
              </a:rPr>
              <a:t>the sender or transmitter</a:t>
            </a:r>
            <a:r>
              <a:rPr lang="en-US" sz="2000" dirty="0">
                <a:latin typeface="+mj-lt"/>
              </a:rPr>
              <a:t>) transfers data to another computer (</a:t>
            </a:r>
            <a:r>
              <a:rPr lang="en-US" sz="2000" b="1" dirty="0">
                <a:latin typeface="+mj-lt"/>
              </a:rPr>
              <a:t>receiver</a:t>
            </a:r>
            <a:r>
              <a:rPr lang="en-US" sz="2000" dirty="0">
                <a:latin typeface="+mj-lt"/>
              </a:rPr>
              <a:t>) over a </a:t>
            </a:r>
            <a:r>
              <a:rPr lang="en-US" sz="2000" b="1" dirty="0">
                <a:latin typeface="+mj-lt"/>
              </a:rPr>
              <a:t>communication channel </a:t>
            </a:r>
            <a:r>
              <a:rPr lang="en-US" sz="2000" dirty="0">
                <a:latin typeface="+mj-lt"/>
              </a:rPr>
              <a:t>or </a:t>
            </a:r>
            <a:r>
              <a:rPr lang="en-US" sz="2000" b="1" dirty="0">
                <a:latin typeface="+mj-lt"/>
              </a:rPr>
              <a:t>communication link</a:t>
            </a:r>
            <a:r>
              <a:rPr lang="en-US" sz="2000" dirty="0">
                <a:latin typeface="+mj-lt"/>
              </a:rPr>
              <a:t>.</a:t>
            </a:r>
          </a:p>
          <a:p>
            <a:r>
              <a:rPr lang="en-US" sz="2000" dirty="0">
                <a:latin typeface="+mj-lt"/>
              </a:rPr>
              <a:t> This channel or link may be</a:t>
            </a:r>
            <a:r>
              <a:rPr lang="en-US" sz="2000" b="1" dirty="0">
                <a:latin typeface="+mj-lt"/>
              </a:rPr>
              <a:t> wired </a:t>
            </a:r>
            <a:r>
              <a:rPr lang="en-US" sz="2000" dirty="0">
                <a:latin typeface="+mj-lt"/>
              </a:rPr>
              <a:t>or </a:t>
            </a:r>
            <a:r>
              <a:rPr lang="en-US" sz="2000" b="1" dirty="0">
                <a:latin typeface="+mj-lt"/>
              </a:rPr>
              <a:t>wireless. </a:t>
            </a:r>
          </a:p>
          <a:p>
            <a:r>
              <a:rPr lang="en-US" sz="2000" dirty="0">
                <a:latin typeface="+mj-lt"/>
              </a:rPr>
              <a:t>When the receiving computer is located distance away from the sending computer, we say that the receiving computer ‘is </a:t>
            </a:r>
            <a:r>
              <a:rPr lang="en-US" sz="2000" b="1" dirty="0">
                <a:latin typeface="+mj-lt"/>
              </a:rPr>
              <a:t>remotely located</a:t>
            </a:r>
            <a:r>
              <a:rPr lang="en-US" sz="2000" dirty="0">
                <a:latin typeface="+mj-lt"/>
              </a:rPr>
              <a:t>’. </a:t>
            </a:r>
          </a:p>
        </p:txBody>
      </p:sp>
    </p:spTree>
    <p:extLst>
      <p:ext uri="{BB962C8B-B14F-4D97-AF65-F5344CB8AC3E}">
        <p14:creationId xmlns:p14="http://schemas.microsoft.com/office/powerpoint/2010/main" val="136699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695020"/>
          </a:xfrm>
        </p:spPr>
        <p:txBody>
          <a:bodyPr>
            <a:normAutofit/>
          </a:bodyPr>
          <a:lstStyle/>
          <a:p>
            <a:endParaRPr lang="en-US" sz="2000" dirty="0">
              <a:latin typeface="+mj-lt"/>
            </a:endParaRPr>
          </a:p>
          <a:p>
            <a:r>
              <a:rPr lang="en-US" sz="2000" dirty="0">
                <a:latin typeface="+mj-lt"/>
              </a:rPr>
              <a:t>Transferring of data is referred to as:</a:t>
            </a:r>
          </a:p>
          <a:p>
            <a:pPr lvl="1"/>
            <a:r>
              <a:rPr lang="en-US" sz="2000" dirty="0">
                <a:latin typeface="+mj-lt"/>
              </a:rPr>
              <a:t>Uploading</a:t>
            </a:r>
          </a:p>
          <a:p>
            <a:pPr lvl="1"/>
            <a:r>
              <a:rPr lang="en-US" sz="2000" dirty="0">
                <a:latin typeface="+mj-lt"/>
              </a:rPr>
              <a:t>Downloading</a:t>
            </a:r>
          </a:p>
          <a:p>
            <a:pPr lvl="1"/>
            <a:endParaRPr lang="en-US" sz="2000" dirty="0">
              <a:latin typeface="+mj-lt"/>
            </a:endParaRPr>
          </a:p>
          <a:p>
            <a:r>
              <a:rPr lang="en-US" sz="2000" b="1" dirty="0">
                <a:latin typeface="+mj-lt"/>
              </a:rPr>
              <a:t>Uploading</a:t>
            </a:r>
            <a:r>
              <a:rPr lang="en-US" sz="2000" dirty="0">
                <a:latin typeface="+mj-lt"/>
              </a:rPr>
              <a:t> is the transferring of a file from one computer to another computer on a network using data communication. </a:t>
            </a:r>
          </a:p>
          <a:p>
            <a:r>
              <a:rPr lang="en-US" sz="2000" b="1" dirty="0">
                <a:latin typeface="+mj-lt"/>
              </a:rPr>
              <a:t>Downloading</a:t>
            </a:r>
            <a:r>
              <a:rPr lang="en-US" sz="2000" dirty="0">
                <a:latin typeface="+mj-lt"/>
              </a:rPr>
              <a:t> is transferring a copy of a file from a distant computer to a disk in one’s local computer using data communication </a:t>
            </a:r>
          </a:p>
        </p:txBody>
      </p:sp>
    </p:spTree>
    <p:extLst>
      <p:ext uri="{BB962C8B-B14F-4D97-AF65-F5344CB8AC3E}">
        <p14:creationId xmlns:p14="http://schemas.microsoft.com/office/powerpoint/2010/main" val="101208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695020"/>
          </a:xfrm>
        </p:spPr>
        <p:txBody>
          <a:bodyPr>
            <a:normAutofit/>
          </a:bodyPr>
          <a:lstStyle/>
          <a:p>
            <a:r>
              <a:rPr lang="en-US" sz="2000" b="1" dirty="0">
                <a:latin typeface="+mj-lt"/>
              </a:rPr>
              <a:t>A network </a:t>
            </a:r>
            <a:r>
              <a:rPr lang="en-US" sz="2000" dirty="0">
                <a:latin typeface="+mj-lt"/>
              </a:rPr>
              <a:t>is a communications, data exchange and resource-sharing system created by linking two or more computers, using established standards or protocols so that they can work together.</a:t>
            </a:r>
          </a:p>
          <a:p>
            <a:endParaRPr lang="en-US" sz="2000" dirty="0">
              <a:latin typeface="+mj-lt"/>
            </a:endParaRPr>
          </a:p>
          <a:p>
            <a:pPr lvl="1"/>
            <a:r>
              <a:rPr lang="en-US" sz="2000" dirty="0">
                <a:latin typeface="+mj-lt"/>
              </a:rPr>
              <a:t>When computers are connected via communication channels, users can share hardware resources, data files and programs we have a network.</a:t>
            </a:r>
          </a:p>
          <a:p>
            <a:pPr lvl="1"/>
            <a:endParaRPr lang="en-US" sz="2000" dirty="0">
              <a:latin typeface="+mj-lt"/>
            </a:endParaRPr>
          </a:p>
          <a:p>
            <a:pPr lvl="1"/>
            <a:endParaRPr lang="en-US" sz="2000" dirty="0">
              <a:latin typeface="+mj-lt"/>
            </a:endParaRPr>
          </a:p>
          <a:p>
            <a:endParaRPr lang="en-GD" sz="2000" dirty="0">
              <a:latin typeface="+mj-lt"/>
            </a:endParaRPr>
          </a:p>
        </p:txBody>
      </p:sp>
    </p:spTree>
    <p:extLst>
      <p:ext uri="{BB962C8B-B14F-4D97-AF65-F5344CB8AC3E}">
        <p14:creationId xmlns:p14="http://schemas.microsoft.com/office/powerpoint/2010/main" val="4198703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695020"/>
          </a:xfrm>
        </p:spPr>
        <p:txBody>
          <a:bodyPr>
            <a:normAutofit/>
          </a:bodyPr>
          <a:lstStyle/>
          <a:p>
            <a:pPr marL="0" indent="0">
              <a:buNone/>
            </a:pPr>
            <a:r>
              <a:rPr lang="en-US" sz="2000" b="1" dirty="0">
                <a:latin typeface="+mj-lt"/>
              </a:rPr>
              <a:t>Types of networks</a:t>
            </a:r>
            <a:r>
              <a:rPr lang="en-US" sz="2000" dirty="0">
                <a:latin typeface="+mj-lt"/>
              </a:rPr>
              <a:t>:</a:t>
            </a:r>
          </a:p>
          <a:p>
            <a:pPr marL="0" indent="0">
              <a:buNone/>
            </a:pPr>
            <a:endParaRPr lang="en-US" sz="2000" dirty="0">
              <a:latin typeface="+mj-lt"/>
            </a:endParaRPr>
          </a:p>
          <a:p>
            <a:pPr lvl="1"/>
            <a:r>
              <a:rPr lang="en-US" sz="2000" dirty="0">
                <a:latin typeface="+mj-lt"/>
              </a:rPr>
              <a:t>Local area networks (LANs)</a:t>
            </a:r>
          </a:p>
          <a:p>
            <a:pPr lvl="1"/>
            <a:r>
              <a:rPr lang="en-US" sz="2000" dirty="0">
                <a:latin typeface="+mj-lt"/>
              </a:rPr>
              <a:t>Metropolitan area networks (MANs)</a:t>
            </a:r>
          </a:p>
          <a:p>
            <a:pPr lvl="1"/>
            <a:r>
              <a:rPr lang="en-US" sz="2000" dirty="0">
                <a:latin typeface="+mj-lt"/>
              </a:rPr>
              <a:t>Wide area networks (WANs)</a:t>
            </a:r>
          </a:p>
          <a:p>
            <a:pPr lvl="2"/>
            <a:endParaRPr lang="en-US" dirty="0">
              <a:latin typeface="+mj-lt"/>
            </a:endParaRPr>
          </a:p>
          <a:p>
            <a:endParaRPr lang="en-GD" sz="2000" dirty="0">
              <a:latin typeface="+mj-lt"/>
            </a:endParaRPr>
          </a:p>
        </p:txBody>
      </p:sp>
    </p:spTree>
    <p:extLst>
      <p:ext uri="{BB962C8B-B14F-4D97-AF65-F5344CB8AC3E}">
        <p14:creationId xmlns:p14="http://schemas.microsoft.com/office/powerpoint/2010/main" val="48106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1207008"/>
          </a:xfrm>
        </p:spPr>
        <p:txBody>
          <a:bodyPr>
            <a:normAutofit/>
          </a:bodyPr>
          <a:lstStyle/>
          <a:p>
            <a:pPr marL="0" indent="0">
              <a:buNone/>
            </a:pPr>
            <a:r>
              <a:rPr lang="en-US" sz="2000" b="1" dirty="0">
                <a:latin typeface="+mj-lt"/>
              </a:rPr>
              <a:t>Types of networks</a:t>
            </a:r>
            <a:r>
              <a:rPr lang="en-US" sz="2000" dirty="0">
                <a:latin typeface="+mj-lt"/>
              </a:rPr>
              <a:t>:</a:t>
            </a:r>
          </a:p>
          <a:p>
            <a:pPr marL="0" indent="0">
              <a:buNone/>
            </a:pPr>
            <a:endParaRPr lang="en-US" sz="2000" dirty="0">
              <a:latin typeface="+mj-lt"/>
            </a:endParaRPr>
          </a:p>
          <a:p>
            <a:pPr lvl="2"/>
            <a:endParaRPr lang="en-US" dirty="0">
              <a:latin typeface="+mj-lt"/>
            </a:endParaRPr>
          </a:p>
          <a:p>
            <a:endParaRPr lang="en-GD" sz="2000" dirty="0">
              <a:latin typeface="+mj-lt"/>
            </a:endParaRPr>
          </a:p>
        </p:txBody>
      </p:sp>
      <p:graphicFrame>
        <p:nvGraphicFramePr>
          <p:cNvPr id="5" name="Table 5">
            <a:extLst>
              <a:ext uri="{FF2B5EF4-FFF2-40B4-BE49-F238E27FC236}">
                <a16:creationId xmlns:a16="http://schemas.microsoft.com/office/drawing/2014/main" id="{CE582A6E-B28A-4A71-AAD6-36B9AF0926F2}"/>
              </a:ext>
            </a:extLst>
          </p:cNvPr>
          <p:cNvGraphicFramePr>
            <a:graphicFrameLocks noGrp="1"/>
          </p:cNvGraphicFramePr>
          <p:nvPr>
            <p:extLst>
              <p:ext uri="{D42A27DB-BD31-4B8C-83A1-F6EECF244321}">
                <p14:modId xmlns:p14="http://schemas.microsoft.com/office/powerpoint/2010/main" val="1776065057"/>
              </p:ext>
            </p:extLst>
          </p:nvPr>
        </p:nvGraphicFramePr>
        <p:xfrm>
          <a:off x="558209" y="2889860"/>
          <a:ext cx="10675134" cy="3419500"/>
        </p:xfrm>
        <a:graphic>
          <a:graphicData uri="http://schemas.openxmlformats.org/drawingml/2006/table">
            <a:tbl>
              <a:tblPr firstRow="1" bandRow="1">
                <a:tableStyleId>{5C22544A-7EE6-4342-B048-85BDC9FD1C3A}</a:tableStyleId>
              </a:tblPr>
              <a:tblGrid>
                <a:gridCol w="3970725">
                  <a:extLst>
                    <a:ext uri="{9D8B030D-6E8A-4147-A177-3AD203B41FA5}">
                      <a16:colId xmlns:a16="http://schemas.microsoft.com/office/drawing/2014/main" val="1035455055"/>
                    </a:ext>
                  </a:extLst>
                </a:gridCol>
                <a:gridCol w="6704409">
                  <a:extLst>
                    <a:ext uri="{9D8B030D-6E8A-4147-A177-3AD203B41FA5}">
                      <a16:colId xmlns:a16="http://schemas.microsoft.com/office/drawing/2014/main" val="1684289202"/>
                    </a:ext>
                  </a:extLst>
                </a:gridCol>
              </a:tblGrid>
              <a:tr h="369676">
                <a:tc>
                  <a:txBody>
                    <a:bodyPr/>
                    <a:lstStyle/>
                    <a:p>
                      <a:r>
                        <a:rPr lang="en-US" dirty="0"/>
                        <a:t>Type of Network</a:t>
                      </a:r>
                      <a:endParaRPr lang="en-GD" dirty="0"/>
                    </a:p>
                  </a:txBody>
                  <a:tcPr/>
                </a:tc>
                <a:tc>
                  <a:txBody>
                    <a:bodyPr/>
                    <a:lstStyle/>
                    <a:p>
                      <a:endParaRPr lang="en-GD" dirty="0"/>
                    </a:p>
                  </a:txBody>
                  <a:tcPr/>
                </a:tc>
                <a:extLst>
                  <a:ext uri="{0D108BD9-81ED-4DB2-BD59-A6C34878D82A}">
                    <a16:rowId xmlns:a16="http://schemas.microsoft.com/office/drawing/2014/main" val="3072733263"/>
                  </a:ext>
                </a:extLst>
              </a:tr>
              <a:tr h="9241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Local area networks (LANs)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latin typeface="+mn-lt"/>
                        <a:ea typeface="+mn-ea"/>
                        <a:cs typeface="+mn-cs"/>
                      </a:endParaRPr>
                    </a:p>
                  </a:txBody>
                  <a:tcPr/>
                </a:tc>
                <a:tc>
                  <a:txBody>
                    <a:bodyPr/>
                    <a:lstStyle/>
                    <a:p>
                      <a:r>
                        <a:rPr lang="en-US" dirty="0"/>
                        <a:t>A network that uses cables or radio signals to link two or more computers in a geographically limited area (generally one building or a group of buildings). School, university, office etc. </a:t>
                      </a:r>
                      <a:endParaRPr lang="en-GD" dirty="0"/>
                    </a:p>
                  </a:txBody>
                  <a:tcPr/>
                </a:tc>
                <a:extLst>
                  <a:ext uri="{0D108BD9-81ED-4DB2-BD59-A6C34878D82A}">
                    <a16:rowId xmlns:a16="http://schemas.microsoft.com/office/drawing/2014/main" val="1150561332"/>
                  </a:ext>
                </a:extLst>
              </a:tr>
              <a:tr h="9241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Metropolitan area networks (MANs)</a:t>
                      </a:r>
                    </a:p>
                    <a:p>
                      <a:endParaRPr lang="en-GD" dirty="0"/>
                    </a:p>
                  </a:txBody>
                  <a:tcPr/>
                </a:tc>
                <a:tc>
                  <a:txBody>
                    <a:bodyPr/>
                    <a:lstStyle/>
                    <a:p>
                      <a:r>
                        <a:rPr lang="en-US" dirty="0"/>
                        <a:t>Regional computer or communication network spanning the area covered by an average to large-sized city. (1 or more LAN connected)</a:t>
                      </a:r>
                      <a:endParaRPr lang="en-GD" dirty="0"/>
                    </a:p>
                  </a:txBody>
                  <a:tcPr/>
                </a:tc>
                <a:extLst>
                  <a:ext uri="{0D108BD9-81ED-4DB2-BD59-A6C34878D82A}">
                    <a16:rowId xmlns:a16="http://schemas.microsoft.com/office/drawing/2014/main" val="1222888380"/>
                  </a:ext>
                </a:extLst>
              </a:tr>
              <a:tr h="12014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Wide area networks (WANs)</a:t>
                      </a:r>
                    </a:p>
                    <a:p>
                      <a:endParaRPr lang="en-GD" dirty="0"/>
                    </a:p>
                  </a:txBody>
                  <a:tcPr/>
                </a:tc>
                <a:tc>
                  <a:txBody>
                    <a:bodyPr/>
                    <a:lstStyle/>
                    <a:p>
                      <a:r>
                        <a:rPr lang="en-US" dirty="0"/>
                        <a:t>A data communication network extending a LAN (local area network) outside its building, over telecommunication lines or wirelessly, to link to other LANs over great distances. The Internet is an example of a WAN</a:t>
                      </a:r>
                      <a:endParaRPr lang="en-GD" dirty="0"/>
                    </a:p>
                  </a:txBody>
                  <a:tcPr/>
                </a:tc>
                <a:extLst>
                  <a:ext uri="{0D108BD9-81ED-4DB2-BD59-A6C34878D82A}">
                    <a16:rowId xmlns:a16="http://schemas.microsoft.com/office/drawing/2014/main" val="1274713752"/>
                  </a:ext>
                </a:extLst>
              </a:tr>
            </a:tbl>
          </a:graphicData>
        </a:graphic>
      </p:graphicFrame>
    </p:spTree>
    <p:extLst>
      <p:ext uri="{BB962C8B-B14F-4D97-AF65-F5344CB8AC3E}">
        <p14:creationId xmlns:p14="http://schemas.microsoft.com/office/powerpoint/2010/main" val="3470702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1207008"/>
          </a:xfrm>
        </p:spPr>
        <p:txBody>
          <a:bodyPr>
            <a:normAutofit/>
          </a:bodyPr>
          <a:lstStyle/>
          <a:p>
            <a:pPr marL="0" indent="0">
              <a:buNone/>
            </a:pPr>
            <a:r>
              <a:rPr lang="en-US" sz="2000" b="1" dirty="0">
                <a:latin typeface="+mj-lt"/>
              </a:rPr>
              <a:t>Types of networks</a:t>
            </a:r>
            <a:r>
              <a:rPr lang="en-US" sz="2000" dirty="0">
                <a:latin typeface="+mj-lt"/>
              </a:rPr>
              <a:t>:</a:t>
            </a:r>
          </a:p>
          <a:p>
            <a:pPr marL="0" indent="0">
              <a:buNone/>
            </a:pPr>
            <a:endParaRPr lang="en-US" sz="2000" dirty="0">
              <a:latin typeface="+mj-lt"/>
            </a:endParaRPr>
          </a:p>
          <a:p>
            <a:pPr lvl="2"/>
            <a:endParaRPr lang="en-US" dirty="0">
              <a:latin typeface="+mj-lt"/>
            </a:endParaRPr>
          </a:p>
          <a:p>
            <a:endParaRPr lang="en-GD" sz="2000" dirty="0">
              <a:latin typeface="+mj-lt"/>
            </a:endParaRPr>
          </a:p>
        </p:txBody>
      </p:sp>
      <p:pic>
        <p:nvPicPr>
          <p:cNvPr id="6" name="Picture 5" descr="Diagram&#10;&#10;Description automatically generated">
            <a:extLst>
              <a:ext uri="{FF2B5EF4-FFF2-40B4-BE49-F238E27FC236}">
                <a16:creationId xmlns:a16="http://schemas.microsoft.com/office/drawing/2014/main" id="{BEFFC03F-7559-4656-B271-2E4AD4413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4757" y="3781567"/>
            <a:ext cx="4201497" cy="2465968"/>
          </a:xfrm>
          <a:prstGeom prst="rect">
            <a:avLst/>
          </a:prstGeom>
        </p:spPr>
      </p:pic>
      <p:pic>
        <p:nvPicPr>
          <p:cNvPr id="9" name="Picture 8" descr="Diagram&#10;&#10;Description automatically generated">
            <a:extLst>
              <a:ext uri="{FF2B5EF4-FFF2-40B4-BE49-F238E27FC236}">
                <a16:creationId xmlns:a16="http://schemas.microsoft.com/office/drawing/2014/main" id="{A4FB4FCC-B45B-4558-8445-697BCF297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8730" y="3706876"/>
            <a:ext cx="3523550" cy="2615349"/>
          </a:xfrm>
          <a:prstGeom prst="rect">
            <a:avLst/>
          </a:prstGeom>
        </p:spPr>
      </p:pic>
      <p:pic>
        <p:nvPicPr>
          <p:cNvPr id="13" name="Picture 12" descr="Diagram&#10;&#10;Description automatically generated">
            <a:extLst>
              <a:ext uri="{FF2B5EF4-FFF2-40B4-BE49-F238E27FC236}">
                <a16:creationId xmlns:a16="http://schemas.microsoft.com/office/drawing/2014/main" id="{9860E87B-9ACB-4A49-AA92-6DB8F6F3E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654922"/>
            <a:ext cx="3976255" cy="2900963"/>
          </a:xfrm>
          <a:prstGeom prst="rect">
            <a:avLst/>
          </a:prstGeom>
        </p:spPr>
      </p:pic>
      <p:sp>
        <p:nvSpPr>
          <p:cNvPr id="16" name="TextBox 15">
            <a:extLst>
              <a:ext uri="{FF2B5EF4-FFF2-40B4-BE49-F238E27FC236}">
                <a16:creationId xmlns:a16="http://schemas.microsoft.com/office/drawing/2014/main" id="{544E9D3D-DB63-4389-8E9F-42C688A9E62C}"/>
              </a:ext>
            </a:extLst>
          </p:cNvPr>
          <p:cNvSpPr txBox="1"/>
          <p:nvPr/>
        </p:nvSpPr>
        <p:spPr>
          <a:xfrm>
            <a:off x="816422" y="3023235"/>
            <a:ext cx="1281043" cy="369332"/>
          </a:xfrm>
          <a:prstGeom prst="rect">
            <a:avLst/>
          </a:prstGeom>
          <a:noFill/>
        </p:spPr>
        <p:txBody>
          <a:bodyPr wrap="square">
            <a:spAutoFit/>
          </a:bodyPr>
          <a:lstStyle/>
          <a:p>
            <a:r>
              <a:rPr lang="en-US" b="1" dirty="0">
                <a:latin typeface="+mj-lt"/>
              </a:rPr>
              <a:t>Lan</a:t>
            </a:r>
            <a:endParaRPr lang="en-GD" b="1" dirty="0"/>
          </a:p>
        </p:txBody>
      </p:sp>
      <p:sp>
        <p:nvSpPr>
          <p:cNvPr id="17" name="TextBox 16">
            <a:extLst>
              <a:ext uri="{FF2B5EF4-FFF2-40B4-BE49-F238E27FC236}">
                <a16:creationId xmlns:a16="http://schemas.microsoft.com/office/drawing/2014/main" id="{9081C115-8EAF-4769-A617-0F128614C709}"/>
              </a:ext>
            </a:extLst>
          </p:cNvPr>
          <p:cNvSpPr txBox="1"/>
          <p:nvPr/>
        </p:nvSpPr>
        <p:spPr>
          <a:xfrm>
            <a:off x="4949984" y="3021721"/>
            <a:ext cx="1281043" cy="369332"/>
          </a:xfrm>
          <a:prstGeom prst="rect">
            <a:avLst/>
          </a:prstGeom>
          <a:noFill/>
        </p:spPr>
        <p:txBody>
          <a:bodyPr wrap="square">
            <a:spAutoFit/>
          </a:bodyPr>
          <a:lstStyle/>
          <a:p>
            <a:r>
              <a:rPr lang="en-US" b="1" dirty="0">
                <a:latin typeface="+mj-lt"/>
              </a:rPr>
              <a:t>MAN</a:t>
            </a:r>
            <a:endParaRPr lang="en-GD" b="1" dirty="0"/>
          </a:p>
        </p:txBody>
      </p:sp>
      <p:sp>
        <p:nvSpPr>
          <p:cNvPr id="18" name="TextBox 17">
            <a:extLst>
              <a:ext uri="{FF2B5EF4-FFF2-40B4-BE49-F238E27FC236}">
                <a16:creationId xmlns:a16="http://schemas.microsoft.com/office/drawing/2014/main" id="{463301A2-EDE2-4F73-9D32-7E395BA07644}"/>
              </a:ext>
            </a:extLst>
          </p:cNvPr>
          <p:cNvSpPr txBox="1"/>
          <p:nvPr/>
        </p:nvSpPr>
        <p:spPr>
          <a:xfrm>
            <a:off x="9541963" y="2801770"/>
            <a:ext cx="1281043" cy="369332"/>
          </a:xfrm>
          <a:prstGeom prst="rect">
            <a:avLst/>
          </a:prstGeom>
          <a:noFill/>
        </p:spPr>
        <p:txBody>
          <a:bodyPr wrap="square">
            <a:spAutoFit/>
          </a:bodyPr>
          <a:lstStyle/>
          <a:p>
            <a:r>
              <a:rPr lang="en-US" b="1" dirty="0">
                <a:latin typeface="+mj-lt"/>
              </a:rPr>
              <a:t>WAN</a:t>
            </a:r>
            <a:endParaRPr lang="en-GD" b="1" dirty="0"/>
          </a:p>
        </p:txBody>
      </p:sp>
    </p:spTree>
    <p:extLst>
      <p:ext uri="{BB962C8B-B14F-4D97-AF65-F5344CB8AC3E}">
        <p14:creationId xmlns:p14="http://schemas.microsoft.com/office/powerpoint/2010/main" val="31679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877056"/>
          </a:xfrm>
        </p:spPr>
        <p:txBody>
          <a:bodyPr>
            <a:noAutofit/>
          </a:bodyPr>
          <a:lstStyle/>
          <a:p>
            <a:pPr marL="0" indent="0">
              <a:buNone/>
            </a:pPr>
            <a:r>
              <a:rPr lang="en-US" sz="2000" b="1" dirty="0">
                <a:latin typeface="+mj-lt"/>
              </a:rPr>
              <a:t>Networking hardware</a:t>
            </a:r>
          </a:p>
          <a:p>
            <a:pPr marL="0" indent="0">
              <a:buNone/>
            </a:pPr>
            <a:endParaRPr lang="en-US" sz="2000" dirty="0">
              <a:latin typeface="+mj-lt"/>
            </a:endParaRPr>
          </a:p>
          <a:p>
            <a:pPr marL="0" indent="0">
              <a:buNone/>
            </a:pPr>
            <a:r>
              <a:rPr lang="en-US" sz="2000" dirty="0">
                <a:latin typeface="+mj-lt"/>
              </a:rPr>
              <a:t>A range of hardware devices are used to connect computers together to create networks. </a:t>
            </a:r>
          </a:p>
          <a:p>
            <a:pPr marL="0" indent="0">
              <a:buNone/>
            </a:pPr>
            <a:endParaRPr lang="en-US" sz="2000" dirty="0">
              <a:latin typeface="+mj-lt"/>
            </a:endParaRPr>
          </a:p>
          <a:p>
            <a:pPr marL="0" indent="0">
              <a:buNone/>
            </a:pPr>
            <a:r>
              <a:rPr lang="en-US" sz="2000" u="sng" dirty="0">
                <a:latin typeface="+mj-lt"/>
              </a:rPr>
              <a:t>These include</a:t>
            </a:r>
            <a:r>
              <a:rPr lang="en-US" sz="2000" dirty="0">
                <a:latin typeface="+mj-lt"/>
              </a:rPr>
              <a:t>:</a:t>
            </a:r>
          </a:p>
          <a:p>
            <a:pPr>
              <a:lnSpc>
                <a:spcPct val="100000"/>
              </a:lnSpc>
              <a:spcBef>
                <a:spcPts val="0"/>
              </a:spcBef>
            </a:pPr>
            <a:r>
              <a:rPr lang="en-US" sz="2000" dirty="0">
                <a:latin typeface="+mj-lt"/>
              </a:rPr>
              <a:t>Network cards - Each network card has a socket into which a special cable fits</a:t>
            </a:r>
          </a:p>
          <a:p>
            <a:pPr>
              <a:lnSpc>
                <a:spcPct val="100000"/>
              </a:lnSpc>
              <a:spcBef>
                <a:spcPts val="0"/>
              </a:spcBef>
            </a:pPr>
            <a:r>
              <a:rPr lang="en-US" sz="2000" dirty="0">
                <a:latin typeface="+mj-lt"/>
              </a:rPr>
              <a:t>Hubs - A hub is just a device that connects many cables together and transfers network messages between those cables.</a:t>
            </a:r>
          </a:p>
          <a:p>
            <a:pPr>
              <a:lnSpc>
                <a:spcPct val="100000"/>
              </a:lnSpc>
              <a:spcBef>
                <a:spcPts val="0"/>
              </a:spcBef>
            </a:pPr>
            <a:r>
              <a:rPr lang="en-US" sz="2000" dirty="0">
                <a:latin typeface="+mj-lt"/>
              </a:rPr>
              <a:t>Switches – mediator between two device, message from one computer is dispatched to it’s destination by the switch</a:t>
            </a:r>
          </a:p>
          <a:p>
            <a:pPr>
              <a:lnSpc>
                <a:spcPct val="100000"/>
              </a:lnSpc>
              <a:spcBef>
                <a:spcPts val="0"/>
              </a:spcBef>
            </a:pPr>
            <a:r>
              <a:rPr lang="en-US" sz="2000" dirty="0">
                <a:latin typeface="+mj-lt"/>
              </a:rPr>
              <a:t>Routers – The gateway of a network</a:t>
            </a:r>
          </a:p>
          <a:p>
            <a:pPr marL="0" indent="0">
              <a:buNone/>
            </a:pPr>
            <a:endParaRPr lang="en-GD" sz="2000" dirty="0">
              <a:latin typeface="+mj-lt"/>
            </a:endParaRPr>
          </a:p>
        </p:txBody>
      </p:sp>
    </p:spTree>
    <p:extLst>
      <p:ext uri="{BB962C8B-B14F-4D97-AF65-F5344CB8AC3E}">
        <p14:creationId xmlns:p14="http://schemas.microsoft.com/office/powerpoint/2010/main" val="2906890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877056"/>
          </a:xfrm>
        </p:spPr>
        <p:txBody>
          <a:bodyPr>
            <a:noAutofit/>
          </a:bodyPr>
          <a:lstStyle/>
          <a:p>
            <a:pPr marL="0" indent="0">
              <a:buNone/>
            </a:pPr>
            <a:r>
              <a:rPr lang="en-US" sz="2000" b="1" dirty="0">
                <a:latin typeface="+mj-lt"/>
              </a:rPr>
              <a:t>Networking hardware</a:t>
            </a:r>
          </a:p>
          <a:p>
            <a:pPr marL="0" indent="0">
              <a:buNone/>
            </a:pPr>
            <a:endParaRPr lang="en-US" sz="2000" dirty="0">
              <a:latin typeface="+mj-lt"/>
            </a:endParaRPr>
          </a:p>
          <a:p>
            <a:pPr>
              <a:lnSpc>
                <a:spcPct val="100000"/>
              </a:lnSpc>
              <a:spcBef>
                <a:spcPts val="0"/>
              </a:spcBef>
            </a:pPr>
            <a:r>
              <a:rPr lang="en-US" sz="2000" dirty="0">
                <a:latin typeface="+mj-lt"/>
                <a:hlinkClick r:id="rId2"/>
              </a:rPr>
              <a:t>Difference Between a Hub, switch and Router</a:t>
            </a:r>
            <a:endParaRPr lang="en-US" sz="2000" dirty="0">
              <a:latin typeface="+mj-lt"/>
            </a:endParaRPr>
          </a:p>
          <a:p>
            <a:pPr marL="0" indent="0">
              <a:buNone/>
            </a:pPr>
            <a:endParaRPr lang="en-GD" sz="2000" dirty="0">
              <a:latin typeface="+mj-lt"/>
            </a:endParaRPr>
          </a:p>
        </p:txBody>
      </p:sp>
    </p:spTree>
    <p:extLst>
      <p:ext uri="{BB962C8B-B14F-4D97-AF65-F5344CB8AC3E}">
        <p14:creationId xmlns:p14="http://schemas.microsoft.com/office/powerpoint/2010/main" val="2754461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4289644"/>
          </a:xfrm>
        </p:spPr>
        <p:txBody>
          <a:bodyPr>
            <a:noAutofit/>
          </a:bodyPr>
          <a:lstStyle/>
          <a:p>
            <a:pPr marL="0" indent="0">
              <a:buNone/>
            </a:pPr>
            <a:r>
              <a:rPr lang="en-US" sz="2000" b="1" dirty="0">
                <a:latin typeface="+mj-lt"/>
              </a:rPr>
              <a:t>Types of Transmission media:</a:t>
            </a:r>
          </a:p>
          <a:p>
            <a:pPr marL="0" indent="0">
              <a:buNone/>
            </a:pPr>
            <a:endParaRPr lang="en-US" sz="2000" dirty="0">
              <a:latin typeface="+mj-lt"/>
            </a:endParaRPr>
          </a:p>
          <a:p>
            <a:pPr marL="0" indent="0">
              <a:buNone/>
            </a:pPr>
            <a:r>
              <a:rPr lang="en-US" sz="2000" dirty="0">
                <a:latin typeface="+mj-lt"/>
              </a:rPr>
              <a:t>1. </a:t>
            </a:r>
            <a:r>
              <a:rPr lang="en-US" sz="2000" b="1" dirty="0">
                <a:latin typeface="+mj-lt"/>
              </a:rPr>
              <a:t>Cables</a:t>
            </a:r>
            <a:r>
              <a:rPr lang="en-US" sz="2000" dirty="0">
                <a:latin typeface="+mj-lt"/>
              </a:rPr>
              <a:t> are referred to as </a:t>
            </a:r>
            <a:r>
              <a:rPr lang="en-US" sz="2000" b="1" dirty="0">
                <a:latin typeface="+mj-lt"/>
              </a:rPr>
              <a:t>wired media</a:t>
            </a:r>
            <a:r>
              <a:rPr lang="en-US" sz="2000" dirty="0">
                <a:latin typeface="+mj-lt"/>
              </a:rPr>
              <a:t>.</a:t>
            </a:r>
          </a:p>
          <a:p>
            <a:pPr lvl="1">
              <a:spcBef>
                <a:spcPts val="0"/>
              </a:spcBef>
            </a:pPr>
            <a:r>
              <a:rPr lang="en-US" sz="2000" dirty="0">
                <a:latin typeface="+mj-lt"/>
              </a:rPr>
              <a:t>Coaxial</a:t>
            </a:r>
          </a:p>
          <a:p>
            <a:pPr lvl="1">
              <a:spcBef>
                <a:spcPts val="0"/>
              </a:spcBef>
            </a:pPr>
            <a:r>
              <a:rPr lang="en-US" sz="2000" dirty="0">
                <a:latin typeface="+mj-lt"/>
              </a:rPr>
              <a:t>Twisted pair</a:t>
            </a:r>
          </a:p>
          <a:p>
            <a:pPr lvl="1">
              <a:spcBef>
                <a:spcPts val="0"/>
              </a:spcBef>
            </a:pPr>
            <a:r>
              <a:rPr lang="en-US" sz="2000" dirty="0">
                <a:latin typeface="+mj-lt"/>
              </a:rPr>
              <a:t>Fiber-optic cables</a:t>
            </a:r>
          </a:p>
          <a:p>
            <a:pPr marL="457200" lvl="1" indent="0">
              <a:spcBef>
                <a:spcPts val="0"/>
              </a:spcBef>
              <a:buNone/>
            </a:pPr>
            <a:endParaRPr lang="en-US" sz="2000" dirty="0">
              <a:latin typeface="+mj-lt"/>
            </a:endParaRPr>
          </a:p>
          <a:p>
            <a:pPr marL="0" indent="0">
              <a:buNone/>
            </a:pPr>
            <a:r>
              <a:rPr lang="en-US" sz="2000" dirty="0">
                <a:latin typeface="+mj-lt"/>
              </a:rPr>
              <a:t>2. </a:t>
            </a:r>
            <a:r>
              <a:rPr lang="en-US" sz="2000" b="1" dirty="0">
                <a:latin typeface="+mj-lt"/>
              </a:rPr>
              <a:t>Radio</a:t>
            </a:r>
            <a:r>
              <a:rPr lang="en-US" sz="2000" dirty="0">
                <a:latin typeface="+mj-lt"/>
              </a:rPr>
              <a:t> waves are referred to as </a:t>
            </a:r>
            <a:r>
              <a:rPr lang="en-US" sz="2000" b="1" dirty="0">
                <a:latin typeface="+mj-lt"/>
              </a:rPr>
              <a:t>wireless media</a:t>
            </a:r>
            <a:r>
              <a:rPr lang="en-US" sz="2000" dirty="0">
                <a:latin typeface="+mj-lt"/>
              </a:rPr>
              <a:t> or simply wireless,</a:t>
            </a:r>
          </a:p>
          <a:p>
            <a:pPr lvl="1">
              <a:spcBef>
                <a:spcPts val="0"/>
              </a:spcBef>
            </a:pPr>
            <a:r>
              <a:rPr lang="en-US" sz="2000" dirty="0">
                <a:latin typeface="+mj-lt"/>
              </a:rPr>
              <a:t>Satellite </a:t>
            </a:r>
          </a:p>
          <a:p>
            <a:pPr lvl="1">
              <a:spcBef>
                <a:spcPts val="0"/>
              </a:spcBef>
            </a:pPr>
            <a:r>
              <a:rPr lang="en-US" sz="2000" dirty="0">
                <a:latin typeface="+mj-lt"/>
              </a:rPr>
              <a:t>Microwave </a:t>
            </a:r>
          </a:p>
          <a:p>
            <a:pPr lvl="1">
              <a:spcBef>
                <a:spcPts val="0"/>
              </a:spcBef>
            </a:pPr>
            <a:r>
              <a:rPr lang="en-US" sz="2000" dirty="0">
                <a:latin typeface="+mj-lt"/>
              </a:rPr>
              <a:t>Infrared. </a:t>
            </a:r>
          </a:p>
          <a:p>
            <a:pPr lvl="1">
              <a:spcBef>
                <a:spcPts val="0"/>
              </a:spcBef>
            </a:pPr>
            <a:r>
              <a:rPr lang="en-US" sz="2000" dirty="0">
                <a:latin typeface="+mj-lt"/>
              </a:rPr>
              <a:t>Bluetooth </a:t>
            </a:r>
          </a:p>
          <a:p>
            <a:pPr lvl="1">
              <a:spcBef>
                <a:spcPts val="0"/>
              </a:spcBef>
            </a:pPr>
            <a:r>
              <a:rPr lang="en-US" sz="2000" dirty="0">
                <a:latin typeface="+mj-lt"/>
              </a:rPr>
              <a:t>Wi-Fi (wireless fidelity)</a:t>
            </a:r>
            <a:endParaRPr lang="en-GD" sz="2000" dirty="0">
              <a:latin typeface="+mj-lt"/>
            </a:endParaRPr>
          </a:p>
        </p:txBody>
      </p:sp>
    </p:spTree>
    <p:extLst>
      <p:ext uri="{BB962C8B-B14F-4D97-AF65-F5344CB8AC3E}">
        <p14:creationId xmlns:p14="http://schemas.microsoft.com/office/powerpoint/2010/main" val="3068469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1601863"/>
          </a:xfrm>
        </p:spPr>
        <p:txBody>
          <a:bodyPr>
            <a:noAutofit/>
          </a:bodyPr>
          <a:lstStyle/>
          <a:p>
            <a:pPr marL="0" indent="0">
              <a:buNone/>
            </a:pPr>
            <a:r>
              <a:rPr lang="en-US" sz="2000" dirty="0">
                <a:latin typeface="+mj-lt"/>
              </a:rPr>
              <a:t>1. </a:t>
            </a:r>
            <a:r>
              <a:rPr lang="en-US" sz="2000" b="1" dirty="0">
                <a:latin typeface="+mj-lt"/>
              </a:rPr>
              <a:t>Cables</a:t>
            </a:r>
            <a:r>
              <a:rPr lang="en-US" sz="2000" dirty="0">
                <a:latin typeface="+mj-lt"/>
              </a:rPr>
              <a:t> are referred to as </a:t>
            </a:r>
            <a:r>
              <a:rPr lang="en-US" sz="2000" b="1" dirty="0">
                <a:latin typeface="+mj-lt"/>
              </a:rPr>
              <a:t>wired media</a:t>
            </a:r>
            <a:r>
              <a:rPr lang="en-US" sz="2000" dirty="0">
                <a:latin typeface="+mj-lt"/>
              </a:rPr>
              <a:t>.</a:t>
            </a:r>
          </a:p>
          <a:p>
            <a:pPr marL="914400" lvl="1" indent="-457200">
              <a:spcBef>
                <a:spcPts val="0"/>
              </a:spcBef>
              <a:buFont typeface="+mj-lt"/>
              <a:buAutoNum type="alphaLcParenR"/>
            </a:pPr>
            <a:r>
              <a:rPr lang="en-US" sz="2000" dirty="0">
                <a:latin typeface="+mj-lt"/>
              </a:rPr>
              <a:t>Coaxial</a:t>
            </a:r>
          </a:p>
          <a:p>
            <a:pPr marL="914400" lvl="1" indent="-457200">
              <a:spcBef>
                <a:spcPts val="0"/>
              </a:spcBef>
              <a:buFont typeface="+mj-lt"/>
              <a:buAutoNum type="alphaLcParenR"/>
            </a:pPr>
            <a:r>
              <a:rPr lang="en-US" sz="2000" dirty="0">
                <a:latin typeface="+mj-lt"/>
              </a:rPr>
              <a:t>Twisted pair</a:t>
            </a:r>
          </a:p>
          <a:p>
            <a:pPr marL="914400" lvl="1" indent="-457200">
              <a:spcBef>
                <a:spcPts val="0"/>
              </a:spcBef>
              <a:buFont typeface="+mj-lt"/>
              <a:buAutoNum type="alphaLcParenR"/>
            </a:pPr>
            <a:r>
              <a:rPr lang="en-US" sz="2000" dirty="0">
                <a:latin typeface="+mj-lt"/>
              </a:rPr>
              <a:t>Fibre-optic cables</a:t>
            </a:r>
          </a:p>
        </p:txBody>
      </p:sp>
      <p:pic>
        <p:nvPicPr>
          <p:cNvPr id="5" name="Picture 4" descr="Diagram&#10;&#10;Description automatically generated">
            <a:extLst>
              <a:ext uri="{FF2B5EF4-FFF2-40B4-BE49-F238E27FC236}">
                <a16:creationId xmlns:a16="http://schemas.microsoft.com/office/drawing/2014/main" id="{9C18963D-891F-4932-9909-C8235EE66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0527" y="4481865"/>
            <a:ext cx="2468121" cy="21654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A close-up of a syringe and a tube&#10;&#10;Description automatically generated with medium confidence">
            <a:extLst>
              <a:ext uri="{FF2B5EF4-FFF2-40B4-BE49-F238E27FC236}">
                <a16:creationId xmlns:a16="http://schemas.microsoft.com/office/drawing/2014/main" id="{970D2F27-5EDD-4246-A156-93B548B45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011" y="4282733"/>
            <a:ext cx="2364622" cy="23646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descr="A close-up of a pen&#10;&#10;Description automatically generated with medium confidence">
            <a:extLst>
              <a:ext uri="{FF2B5EF4-FFF2-40B4-BE49-F238E27FC236}">
                <a16:creationId xmlns:a16="http://schemas.microsoft.com/office/drawing/2014/main" id="{E5AA9B56-038A-407C-A199-71B46E4EF8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3956" y="4278008"/>
            <a:ext cx="3046397" cy="22555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Content Placeholder 2">
            <a:extLst>
              <a:ext uri="{FF2B5EF4-FFF2-40B4-BE49-F238E27FC236}">
                <a16:creationId xmlns:a16="http://schemas.microsoft.com/office/drawing/2014/main" id="{430E573F-00C0-4E1E-B271-8CE14492392A}"/>
              </a:ext>
            </a:extLst>
          </p:cNvPr>
          <p:cNvSpPr txBox="1">
            <a:spLocks/>
          </p:cNvSpPr>
          <p:nvPr/>
        </p:nvSpPr>
        <p:spPr>
          <a:xfrm>
            <a:off x="1008265" y="3712783"/>
            <a:ext cx="2018747" cy="628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0"/>
              </a:spcBef>
              <a:buNone/>
            </a:pPr>
            <a:r>
              <a:rPr lang="en-US" sz="2000" b="1" dirty="0">
                <a:latin typeface="+mj-lt"/>
              </a:rPr>
              <a:t>Coaxial</a:t>
            </a:r>
          </a:p>
        </p:txBody>
      </p:sp>
      <p:sp>
        <p:nvSpPr>
          <p:cNvPr id="16" name="Content Placeholder 2">
            <a:extLst>
              <a:ext uri="{FF2B5EF4-FFF2-40B4-BE49-F238E27FC236}">
                <a16:creationId xmlns:a16="http://schemas.microsoft.com/office/drawing/2014/main" id="{FC6CA8A8-E598-417C-9CC2-448F4843D170}"/>
              </a:ext>
            </a:extLst>
          </p:cNvPr>
          <p:cNvSpPr txBox="1">
            <a:spLocks/>
          </p:cNvSpPr>
          <p:nvPr/>
        </p:nvSpPr>
        <p:spPr>
          <a:xfrm>
            <a:off x="4831911" y="3639264"/>
            <a:ext cx="2528177" cy="628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0"/>
              </a:spcBef>
              <a:buNone/>
            </a:pPr>
            <a:r>
              <a:rPr lang="en-US" sz="2000" b="1" dirty="0">
                <a:latin typeface="+mj-lt"/>
              </a:rPr>
              <a:t>Twisted pair</a:t>
            </a:r>
          </a:p>
          <a:p>
            <a:pPr marL="914400" lvl="1" indent="-457200">
              <a:spcBef>
                <a:spcPts val="0"/>
              </a:spcBef>
              <a:buFont typeface="+mj-lt"/>
              <a:buAutoNum type="alphaLcParenR"/>
            </a:pPr>
            <a:endParaRPr lang="en-US" sz="2000" b="1" dirty="0">
              <a:latin typeface="+mj-lt"/>
            </a:endParaRPr>
          </a:p>
        </p:txBody>
      </p:sp>
      <p:sp>
        <p:nvSpPr>
          <p:cNvPr id="17" name="Content Placeholder 2">
            <a:extLst>
              <a:ext uri="{FF2B5EF4-FFF2-40B4-BE49-F238E27FC236}">
                <a16:creationId xmlns:a16="http://schemas.microsoft.com/office/drawing/2014/main" id="{807CED27-FD2C-45B6-B54C-511F17D773CE}"/>
              </a:ext>
            </a:extLst>
          </p:cNvPr>
          <p:cNvSpPr txBox="1">
            <a:spLocks/>
          </p:cNvSpPr>
          <p:nvPr/>
        </p:nvSpPr>
        <p:spPr>
          <a:xfrm>
            <a:off x="9200527" y="3893803"/>
            <a:ext cx="2528177" cy="628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0"/>
              </a:spcBef>
              <a:buNone/>
            </a:pPr>
            <a:r>
              <a:rPr lang="en-US" sz="2000" b="1" dirty="0">
                <a:latin typeface="+mj-lt"/>
              </a:rPr>
              <a:t>Fibre-optic</a:t>
            </a:r>
          </a:p>
        </p:txBody>
      </p:sp>
    </p:spTree>
    <p:extLst>
      <p:ext uri="{BB962C8B-B14F-4D97-AF65-F5344CB8AC3E}">
        <p14:creationId xmlns:p14="http://schemas.microsoft.com/office/powerpoint/2010/main" val="372904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626850" y="2018806"/>
            <a:ext cx="10168128" cy="801583"/>
          </a:xfrm>
        </p:spPr>
        <p:txBody>
          <a:bodyPr>
            <a:noAutofit/>
          </a:bodyPr>
          <a:lstStyle/>
          <a:p>
            <a:pPr marL="457200" lvl="1" indent="0">
              <a:spcBef>
                <a:spcPts val="0"/>
              </a:spcBef>
              <a:buNone/>
            </a:pPr>
            <a:endParaRPr lang="en-US" sz="2000" dirty="0">
              <a:latin typeface="+mj-lt"/>
            </a:endParaRPr>
          </a:p>
          <a:p>
            <a:pPr marL="0" indent="0">
              <a:buNone/>
            </a:pPr>
            <a:r>
              <a:rPr lang="en-US" sz="2000" b="1" dirty="0">
                <a:latin typeface="+mj-lt"/>
              </a:rPr>
              <a:t>Wireless media:</a:t>
            </a:r>
          </a:p>
          <a:p>
            <a:pPr marL="0" indent="0">
              <a:buNone/>
            </a:pPr>
            <a:endParaRPr lang="en-US" sz="2000" b="1" dirty="0">
              <a:latin typeface="+mj-lt"/>
            </a:endParaRPr>
          </a:p>
          <a:p>
            <a:pPr marL="0" indent="0">
              <a:buNone/>
            </a:pPr>
            <a:endParaRPr lang="en-GD" sz="2000" dirty="0">
              <a:latin typeface="+mj-lt"/>
            </a:endParaRPr>
          </a:p>
        </p:txBody>
      </p:sp>
      <p:pic>
        <p:nvPicPr>
          <p:cNvPr id="5" name="Picture 4">
            <a:extLst>
              <a:ext uri="{FF2B5EF4-FFF2-40B4-BE49-F238E27FC236}">
                <a16:creationId xmlns:a16="http://schemas.microsoft.com/office/drawing/2014/main" id="{D6137C7C-1C90-4141-955B-713E117550F3}"/>
              </a:ext>
            </a:extLst>
          </p:cNvPr>
          <p:cNvPicPr>
            <a:picLocks noChangeAspect="1"/>
          </p:cNvPicPr>
          <p:nvPr/>
        </p:nvPicPr>
        <p:blipFill>
          <a:blip r:embed="rId2"/>
          <a:stretch>
            <a:fillRect/>
          </a:stretch>
        </p:blipFill>
        <p:spPr>
          <a:xfrm>
            <a:off x="410878" y="3067297"/>
            <a:ext cx="11462107" cy="3543795"/>
          </a:xfrm>
          <a:prstGeom prst="rect">
            <a:avLst/>
          </a:prstGeom>
        </p:spPr>
      </p:pic>
    </p:spTree>
    <p:extLst>
      <p:ext uri="{BB962C8B-B14F-4D97-AF65-F5344CB8AC3E}">
        <p14:creationId xmlns:p14="http://schemas.microsoft.com/office/powerpoint/2010/main" val="2763222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2"/>
            <a:ext cx="10168128" cy="3877056"/>
          </a:xfrm>
        </p:spPr>
        <p:txBody>
          <a:bodyPr>
            <a:noAutofit/>
          </a:bodyPr>
          <a:lstStyle/>
          <a:p>
            <a:pPr marL="457200" lvl="1" indent="0">
              <a:spcBef>
                <a:spcPts val="0"/>
              </a:spcBef>
              <a:buNone/>
            </a:pPr>
            <a:endParaRPr lang="en-US" sz="2000" dirty="0">
              <a:latin typeface="+mj-lt"/>
            </a:endParaRPr>
          </a:p>
          <a:p>
            <a:pPr marL="0" indent="0">
              <a:buNone/>
            </a:pPr>
            <a:r>
              <a:rPr lang="en-US" sz="2000" b="1" dirty="0">
                <a:latin typeface="+mj-lt"/>
              </a:rPr>
              <a:t>Bandwidth -  </a:t>
            </a:r>
            <a:r>
              <a:rPr lang="en-US" sz="2000" dirty="0">
                <a:latin typeface="+mj-lt"/>
              </a:rPr>
              <a:t>the speed at which each transmission media carry data</a:t>
            </a:r>
            <a:r>
              <a:rPr lang="en-US" sz="2000" b="1" dirty="0">
                <a:latin typeface="+mj-lt"/>
              </a:rPr>
              <a:t>.</a:t>
            </a:r>
          </a:p>
          <a:p>
            <a:pPr marL="0" indent="0">
              <a:buNone/>
            </a:pPr>
            <a:r>
              <a:rPr lang="en-US" sz="2000" dirty="0">
                <a:latin typeface="+mj-lt"/>
                <a:hlinkClick r:id="rId2"/>
              </a:rPr>
              <a:t>Bandwidth </a:t>
            </a:r>
            <a:endParaRPr lang="en-US" sz="2000" dirty="0">
              <a:latin typeface="+mj-lt"/>
            </a:endParaRPr>
          </a:p>
          <a:p>
            <a:pPr marL="0" indent="0">
              <a:buNone/>
            </a:pPr>
            <a:r>
              <a:rPr lang="en-US" sz="2000" dirty="0">
                <a:latin typeface="+mj-lt"/>
              </a:rPr>
              <a:t>Types of Bandwidth:</a:t>
            </a:r>
          </a:p>
          <a:p>
            <a:r>
              <a:rPr lang="en-US" sz="2000" dirty="0">
                <a:latin typeface="+mj-lt"/>
              </a:rPr>
              <a:t>Narrowband</a:t>
            </a:r>
          </a:p>
          <a:p>
            <a:r>
              <a:rPr lang="en-US" sz="2000" dirty="0">
                <a:latin typeface="+mj-lt"/>
              </a:rPr>
              <a:t>Voiceband </a:t>
            </a:r>
          </a:p>
          <a:p>
            <a:r>
              <a:rPr lang="en-US" sz="2000" dirty="0">
                <a:latin typeface="+mj-lt"/>
              </a:rPr>
              <a:t>Broadband. </a:t>
            </a:r>
          </a:p>
          <a:p>
            <a:pPr marL="0" indent="0">
              <a:buNone/>
            </a:pPr>
            <a:endParaRPr lang="en-GD" sz="2000" dirty="0">
              <a:latin typeface="+mj-lt"/>
            </a:endParaRPr>
          </a:p>
        </p:txBody>
      </p:sp>
    </p:spTree>
    <p:extLst>
      <p:ext uri="{BB962C8B-B14F-4D97-AF65-F5344CB8AC3E}">
        <p14:creationId xmlns:p14="http://schemas.microsoft.com/office/powerpoint/2010/main" val="429015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061860"/>
            <a:ext cx="10168128" cy="964553"/>
          </a:xfrm>
        </p:spPr>
        <p:txBody>
          <a:bodyPr>
            <a:noAutofit/>
          </a:bodyPr>
          <a:lstStyle/>
          <a:p>
            <a:pPr marL="457200" lvl="1" indent="0">
              <a:spcBef>
                <a:spcPts val="0"/>
              </a:spcBef>
              <a:buNone/>
            </a:pPr>
            <a:endParaRPr lang="en-US" sz="2000" dirty="0">
              <a:latin typeface="+mj-lt"/>
            </a:endParaRPr>
          </a:p>
          <a:p>
            <a:pPr marL="0" indent="0">
              <a:buNone/>
            </a:pPr>
            <a:r>
              <a:rPr lang="en-US" sz="2000" b="1" dirty="0">
                <a:latin typeface="+mj-lt"/>
              </a:rPr>
              <a:t>Bandwidth </a:t>
            </a:r>
          </a:p>
        </p:txBody>
      </p:sp>
      <p:pic>
        <p:nvPicPr>
          <p:cNvPr id="5" name="Picture 4">
            <a:extLst>
              <a:ext uri="{FF2B5EF4-FFF2-40B4-BE49-F238E27FC236}">
                <a16:creationId xmlns:a16="http://schemas.microsoft.com/office/drawing/2014/main" id="{5C9244CC-F853-4846-B687-DA5E5AA6D98C}"/>
              </a:ext>
            </a:extLst>
          </p:cNvPr>
          <p:cNvPicPr>
            <a:picLocks noChangeAspect="1"/>
          </p:cNvPicPr>
          <p:nvPr/>
        </p:nvPicPr>
        <p:blipFill>
          <a:blip r:embed="rId2"/>
          <a:stretch>
            <a:fillRect/>
          </a:stretch>
        </p:blipFill>
        <p:spPr>
          <a:xfrm>
            <a:off x="1326924" y="3033539"/>
            <a:ext cx="9408132" cy="3668600"/>
          </a:xfrm>
          <a:prstGeom prst="rect">
            <a:avLst/>
          </a:prstGeom>
        </p:spPr>
      </p:pic>
    </p:spTree>
    <p:extLst>
      <p:ext uri="{BB962C8B-B14F-4D97-AF65-F5344CB8AC3E}">
        <p14:creationId xmlns:p14="http://schemas.microsoft.com/office/powerpoint/2010/main" val="884027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18806"/>
            <a:ext cx="10168128" cy="4636009"/>
          </a:xfrm>
        </p:spPr>
        <p:txBody>
          <a:bodyPr>
            <a:noAutofit/>
          </a:bodyPr>
          <a:lstStyle/>
          <a:p>
            <a:pPr marL="0" indent="0">
              <a:buNone/>
            </a:pPr>
            <a:r>
              <a:rPr lang="en-US" sz="2000" b="1" i="0" u="none" strike="noStrike" baseline="0" dirty="0">
                <a:latin typeface="+mj-lt"/>
              </a:rPr>
              <a:t>Communication modes </a:t>
            </a:r>
            <a:r>
              <a:rPr lang="en-US" sz="2000" i="0" u="none" strike="noStrike" baseline="0" dirty="0">
                <a:latin typeface="+mj-lt"/>
              </a:rPr>
              <a:t>– </a:t>
            </a:r>
            <a:r>
              <a:rPr lang="en-US" sz="2000" dirty="0">
                <a:latin typeface="+mj-lt"/>
              </a:rPr>
              <a:t>Computers communicate/communication modes via</a:t>
            </a:r>
            <a:r>
              <a:rPr lang="en-US" sz="2000" i="0" u="none" strike="noStrike" baseline="0" dirty="0">
                <a:latin typeface="+mj-lt"/>
              </a:rPr>
              <a:t>:  </a:t>
            </a:r>
            <a:endParaRPr lang="en-US" sz="2000" dirty="0">
              <a:latin typeface="+mj-lt"/>
            </a:endParaRPr>
          </a:p>
          <a:p>
            <a:r>
              <a:rPr lang="en-US" sz="2000" i="0" u="none" strike="noStrike" baseline="0" dirty="0">
                <a:latin typeface="+mj-lt"/>
              </a:rPr>
              <a:t>Broadcast</a:t>
            </a:r>
            <a:endParaRPr lang="en-US" sz="2000" dirty="0">
              <a:latin typeface="+mj-lt"/>
            </a:endParaRPr>
          </a:p>
          <a:p>
            <a:r>
              <a:rPr lang="en-US" sz="2000" dirty="0">
                <a:latin typeface="+mj-lt"/>
              </a:rPr>
              <a:t>P</a:t>
            </a:r>
            <a:r>
              <a:rPr lang="en-US" sz="2000" i="0" u="none" strike="noStrike" baseline="0" dirty="0">
                <a:latin typeface="+mj-lt"/>
              </a:rPr>
              <a:t>oint-to-point</a:t>
            </a:r>
          </a:p>
          <a:p>
            <a:pPr marL="0" indent="0">
              <a:buNone/>
            </a:pPr>
            <a:endParaRPr lang="en-US" sz="2000" i="0" u="none" strike="noStrike" baseline="0" dirty="0">
              <a:latin typeface="+mj-lt"/>
            </a:endParaRPr>
          </a:p>
          <a:p>
            <a:pPr marL="0" indent="0" algn="l">
              <a:buNone/>
            </a:pPr>
            <a:r>
              <a:rPr lang="en-US" sz="2000" b="1" i="0" u="none" strike="noStrike" baseline="0" dirty="0">
                <a:latin typeface="+mj-lt"/>
              </a:rPr>
              <a:t> Broadcast - </a:t>
            </a:r>
            <a:r>
              <a:rPr lang="en-US" sz="2000" i="0" u="none" strike="noStrike" baseline="0" dirty="0">
                <a:latin typeface="+mj-lt"/>
              </a:rPr>
              <a:t>sending out a message to all the other computers on a network.</a:t>
            </a:r>
          </a:p>
          <a:p>
            <a:pPr lvl="1"/>
            <a:r>
              <a:rPr lang="en-US" sz="2000" i="0" u="none" strike="noStrike" baseline="0" dirty="0">
                <a:latin typeface="+mj-lt"/>
              </a:rPr>
              <a:t>Radio and television stations broadcast their programs</a:t>
            </a:r>
          </a:p>
          <a:p>
            <a:pPr marL="0" indent="0" algn="l">
              <a:buNone/>
            </a:pPr>
            <a:r>
              <a:rPr lang="en-US" sz="2000" b="1" i="0" u="none" strike="noStrike" baseline="0" dirty="0">
                <a:latin typeface="+mj-lt"/>
              </a:rPr>
              <a:t>Point-to-point</a:t>
            </a:r>
            <a:r>
              <a:rPr lang="en-US" sz="2000" i="0" u="none" strike="noStrike" baseline="0" dirty="0">
                <a:latin typeface="+mj-lt"/>
              </a:rPr>
              <a:t>, however, establishes a direct communication channel between two computers on a network. </a:t>
            </a:r>
          </a:p>
          <a:p>
            <a:pPr lvl="1"/>
            <a:r>
              <a:rPr lang="en-US" sz="2000" i="0" u="none" strike="noStrike" baseline="0" dirty="0">
                <a:latin typeface="+mj-lt"/>
              </a:rPr>
              <a:t>A Cell phone, a wireless path is created between the two callers. Other people in the vicinity are unable to receive the call.</a:t>
            </a:r>
          </a:p>
        </p:txBody>
      </p:sp>
    </p:spTree>
    <p:extLst>
      <p:ext uri="{BB962C8B-B14F-4D97-AF65-F5344CB8AC3E}">
        <p14:creationId xmlns:p14="http://schemas.microsoft.com/office/powerpoint/2010/main" val="3585454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643467" y="321734"/>
            <a:ext cx="10905066" cy="1135737"/>
          </a:xfrm>
        </p:spPr>
        <p:txBody>
          <a:bodyPr>
            <a:normAutofit/>
          </a:bodyPr>
          <a:lstStyle/>
          <a:p>
            <a:r>
              <a:rPr lang="en-US" sz="3600"/>
              <a:t>Data Communication:</a:t>
            </a:r>
            <a:endParaRPr lang="en-GD" sz="3600"/>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349878" y="2225095"/>
            <a:ext cx="4008384" cy="4393982"/>
          </a:xfrm>
        </p:spPr>
        <p:txBody>
          <a:bodyPr>
            <a:normAutofit/>
          </a:bodyPr>
          <a:lstStyle/>
          <a:p>
            <a:pPr marL="457200" lvl="1" indent="0">
              <a:spcBef>
                <a:spcPts val="0"/>
              </a:spcBef>
              <a:buNone/>
            </a:pPr>
            <a:endParaRPr lang="en-US" sz="2000" dirty="0">
              <a:latin typeface="+mj-lt"/>
            </a:endParaRPr>
          </a:p>
          <a:p>
            <a:r>
              <a:rPr lang="en-US" sz="2000" i="0" u="none" strike="noStrike" baseline="0" dirty="0">
                <a:latin typeface="+mj-lt"/>
              </a:rPr>
              <a:t>Data travels over a </a:t>
            </a:r>
            <a:r>
              <a:rPr lang="en-US" sz="2000" b="1" i="0" u="none" strike="noStrike" baseline="0" dirty="0">
                <a:latin typeface="+mj-lt"/>
              </a:rPr>
              <a:t>transmission medium</a:t>
            </a:r>
            <a:r>
              <a:rPr lang="en-US" sz="2000" i="0" u="none" strike="noStrike" baseline="0" dirty="0">
                <a:latin typeface="+mj-lt"/>
              </a:rPr>
              <a:t> in one of three ways: </a:t>
            </a:r>
          </a:p>
          <a:p>
            <a:pPr lvl="1"/>
            <a:r>
              <a:rPr lang="en-US" sz="2000" i="0" u="none" strike="noStrike" baseline="0" dirty="0">
                <a:latin typeface="+mj-lt"/>
              </a:rPr>
              <a:t>Simplex</a:t>
            </a:r>
          </a:p>
          <a:p>
            <a:pPr lvl="1"/>
            <a:r>
              <a:rPr lang="en-US" sz="2000" dirty="0">
                <a:latin typeface="+mj-lt"/>
              </a:rPr>
              <a:t>H</a:t>
            </a:r>
            <a:r>
              <a:rPr lang="en-US" sz="2000" i="0" u="none" strike="noStrike" baseline="0" dirty="0">
                <a:latin typeface="+mj-lt"/>
              </a:rPr>
              <a:t>alf-duplex </a:t>
            </a:r>
          </a:p>
          <a:p>
            <a:pPr lvl="1"/>
            <a:r>
              <a:rPr lang="en-US" sz="2000" dirty="0">
                <a:latin typeface="+mj-lt"/>
              </a:rPr>
              <a:t>F</a:t>
            </a:r>
            <a:r>
              <a:rPr lang="en-US" sz="2000" i="0" u="none" strike="noStrike" baseline="0" dirty="0">
                <a:latin typeface="+mj-lt"/>
              </a:rPr>
              <a:t>ull duplex.</a:t>
            </a:r>
            <a:endParaRPr lang="en-GD" sz="2000" dirty="0">
              <a:latin typeface="+mj-lt"/>
            </a:endParaRPr>
          </a:p>
        </p:txBody>
      </p:sp>
      <p:grpSp>
        <p:nvGrpSpPr>
          <p:cNvPr id="21" name="Group 2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2" name="Isosceles Triangle 2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F4880FCC-3575-4B29-9F0E-0EB2DCC2EDE9}"/>
              </a:ext>
            </a:extLst>
          </p:cNvPr>
          <p:cNvPicPr>
            <a:picLocks noChangeAspect="1"/>
          </p:cNvPicPr>
          <p:nvPr/>
        </p:nvPicPr>
        <p:blipFill>
          <a:blip r:embed="rId2"/>
          <a:stretch>
            <a:fillRect/>
          </a:stretch>
        </p:blipFill>
        <p:spPr>
          <a:xfrm>
            <a:off x="4412534" y="2430335"/>
            <a:ext cx="7429588" cy="3603127"/>
          </a:xfrm>
          <a:prstGeom prst="rect">
            <a:avLst/>
          </a:prstGeom>
        </p:spPr>
      </p:pic>
      <p:grpSp>
        <p:nvGrpSpPr>
          <p:cNvPr id="25" name="Group 2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26" name="Rectangle 2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205648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1800" b="1" dirty="0">
                <a:latin typeface="+mj-lt"/>
              </a:rPr>
              <a:t>The Internet, intranet and extranet:</a:t>
            </a:r>
          </a:p>
          <a:p>
            <a:pPr marL="0" indent="0">
              <a:buNone/>
            </a:pPr>
            <a:endParaRPr lang="en-US" sz="1800" b="1" dirty="0">
              <a:latin typeface="+mj-lt"/>
            </a:endParaRPr>
          </a:p>
          <a:p>
            <a:pPr marL="0" indent="0">
              <a:buNone/>
            </a:pPr>
            <a:r>
              <a:rPr lang="en-US" sz="1800" b="1" dirty="0">
                <a:latin typeface="+mj-lt"/>
              </a:rPr>
              <a:t>The Internet</a:t>
            </a:r>
            <a:r>
              <a:rPr lang="en-US" sz="1800" dirty="0">
                <a:latin typeface="+mj-lt"/>
              </a:rPr>
              <a:t> is a public, global (wide area) network based on the TCP/ IP protocol. </a:t>
            </a:r>
          </a:p>
          <a:p>
            <a:pPr lvl="1"/>
            <a:r>
              <a:rPr lang="en-US" sz="1800" dirty="0">
                <a:latin typeface="+mj-lt"/>
              </a:rPr>
              <a:t>The TCP/IP protocol assigns every connected computer a unique Internet address, also called an IP address, so that any two connected computers can locate each other on the network and locate data. </a:t>
            </a:r>
          </a:p>
          <a:p>
            <a:pPr marL="457200" lvl="1" indent="0">
              <a:buNone/>
            </a:pPr>
            <a:endParaRPr lang="en-US" sz="1800" dirty="0">
              <a:latin typeface="+mj-lt"/>
            </a:endParaRPr>
          </a:p>
          <a:p>
            <a:pPr marL="0" indent="0">
              <a:buNone/>
            </a:pPr>
            <a:r>
              <a:rPr lang="en-US" sz="1800" b="1" dirty="0">
                <a:latin typeface="+mj-lt"/>
              </a:rPr>
              <a:t>An intranet </a:t>
            </a:r>
            <a:r>
              <a:rPr lang="en-US" sz="1800" dirty="0">
                <a:latin typeface="+mj-lt"/>
              </a:rPr>
              <a:t>is a private computer network designed to meet the needs of a single organization or company that is based on Internet (TCP/IP) technology.</a:t>
            </a:r>
          </a:p>
          <a:p>
            <a:pPr lvl="1"/>
            <a:r>
              <a:rPr lang="en-US" sz="1800" dirty="0">
                <a:latin typeface="+mj-lt"/>
              </a:rPr>
              <a:t> It is not necessarily open to the external Internet and not open to outside users. </a:t>
            </a:r>
          </a:p>
          <a:p>
            <a:pPr marL="457200" lvl="1" indent="0">
              <a:buNone/>
            </a:pPr>
            <a:endParaRPr lang="en-US" sz="1800" dirty="0">
              <a:latin typeface="+mj-lt"/>
            </a:endParaRPr>
          </a:p>
          <a:p>
            <a:pPr marL="0" indent="0">
              <a:buNone/>
            </a:pPr>
            <a:r>
              <a:rPr lang="en-US" sz="1800" b="1" dirty="0">
                <a:latin typeface="+mj-lt"/>
              </a:rPr>
              <a:t>An extranet </a:t>
            </a:r>
            <a:r>
              <a:rPr lang="en-US" sz="1800" dirty="0">
                <a:latin typeface="+mj-lt"/>
              </a:rPr>
              <a:t>is an intranet that has been selectively opened to specially selected individuals or organizations (including customers, suppliers, research associates).</a:t>
            </a:r>
          </a:p>
          <a:p>
            <a:pPr lvl="1"/>
            <a:r>
              <a:rPr lang="en-US" sz="1800" dirty="0">
                <a:latin typeface="+mj-lt"/>
              </a:rPr>
              <a:t> An online banking application is an example of an extranet.</a:t>
            </a:r>
            <a:endParaRPr lang="en-US" sz="1800" i="0" u="none" strike="noStrike" baseline="0" dirty="0">
              <a:latin typeface="+mj-lt"/>
            </a:endParaRPr>
          </a:p>
        </p:txBody>
      </p:sp>
    </p:spTree>
    <p:extLst>
      <p:ext uri="{BB962C8B-B14F-4D97-AF65-F5344CB8AC3E}">
        <p14:creationId xmlns:p14="http://schemas.microsoft.com/office/powerpoint/2010/main" val="1832751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Internet concepts</a:t>
            </a:r>
            <a:r>
              <a:rPr lang="en-US" sz="2000" dirty="0">
                <a:latin typeface="+mj-lt"/>
              </a:rPr>
              <a:t>:</a:t>
            </a:r>
          </a:p>
          <a:p>
            <a:pPr marL="0" indent="0">
              <a:buNone/>
            </a:pPr>
            <a:r>
              <a:rPr lang="en-US" sz="2000" dirty="0">
                <a:latin typeface="+mj-lt"/>
              </a:rPr>
              <a:t>Data communication via the Internet, a global wide area network, is based on the TCP/IP protocol. Communication with the World Wide Web is based on another protocol: </a:t>
            </a:r>
          </a:p>
          <a:p>
            <a:pPr lvl="1"/>
            <a:r>
              <a:rPr lang="en-US" sz="2000" dirty="0">
                <a:latin typeface="+mj-lt"/>
              </a:rPr>
              <a:t>HTTP </a:t>
            </a:r>
          </a:p>
          <a:p>
            <a:pPr lvl="1"/>
            <a:r>
              <a:rPr lang="en-US" sz="2000" dirty="0">
                <a:latin typeface="+mj-lt"/>
              </a:rPr>
              <a:t>FTP</a:t>
            </a:r>
          </a:p>
          <a:p>
            <a:pPr lvl="1"/>
            <a:r>
              <a:rPr lang="en-US" sz="2000" dirty="0">
                <a:latin typeface="+mj-lt"/>
              </a:rPr>
              <a:t>VoIP</a:t>
            </a:r>
          </a:p>
          <a:p>
            <a:pPr lvl="1"/>
            <a:r>
              <a:rPr lang="en-US" sz="2000" dirty="0">
                <a:latin typeface="+mj-lt"/>
              </a:rPr>
              <a:t>Wi-Fi </a:t>
            </a:r>
          </a:p>
          <a:p>
            <a:pPr lvl="1"/>
            <a:r>
              <a:rPr lang="en-US" sz="2000" dirty="0">
                <a:latin typeface="+mj-lt"/>
              </a:rPr>
              <a:t>Bluetooth</a:t>
            </a:r>
          </a:p>
        </p:txBody>
      </p:sp>
    </p:spTree>
    <p:extLst>
      <p:ext uri="{BB962C8B-B14F-4D97-AF65-F5344CB8AC3E}">
        <p14:creationId xmlns:p14="http://schemas.microsoft.com/office/powerpoint/2010/main" val="715193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Internet concepts</a:t>
            </a:r>
            <a:r>
              <a:rPr lang="en-US" sz="2000" dirty="0">
                <a:latin typeface="+mj-lt"/>
              </a:rPr>
              <a:t>:</a:t>
            </a:r>
          </a:p>
          <a:p>
            <a:pPr marL="0" indent="0">
              <a:buNone/>
            </a:pPr>
            <a:r>
              <a:rPr lang="en-US" sz="2000" b="1" dirty="0">
                <a:latin typeface="+mj-lt"/>
              </a:rPr>
              <a:t>Hyper Text Transfer Protocol (HTTP) </a:t>
            </a:r>
            <a:r>
              <a:rPr lang="en-US" sz="2000" dirty="0">
                <a:latin typeface="+mj-lt"/>
              </a:rPr>
              <a:t>is a protocol used to request and transmit files, especially web pages and web page components, over the Internet or other computer networks. </a:t>
            </a:r>
          </a:p>
          <a:p>
            <a:pPr marL="0" indent="0">
              <a:buNone/>
            </a:pPr>
            <a:endParaRPr lang="en-US" sz="2000" dirty="0">
              <a:latin typeface="+mj-lt"/>
            </a:endParaRPr>
          </a:p>
          <a:p>
            <a:pPr marL="0" indent="0">
              <a:buNone/>
            </a:pPr>
            <a:r>
              <a:rPr lang="en-US" sz="2000" b="1" dirty="0">
                <a:latin typeface="+mj-lt"/>
              </a:rPr>
              <a:t>File Transfer Protocol (FTP) </a:t>
            </a:r>
            <a:r>
              <a:rPr lang="en-US" sz="2000" dirty="0">
                <a:latin typeface="+mj-lt"/>
              </a:rPr>
              <a:t>is a protocol used to transfer files between FTP servers and clients. </a:t>
            </a:r>
          </a:p>
        </p:txBody>
      </p:sp>
    </p:spTree>
    <p:extLst>
      <p:ext uri="{BB962C8B-B14F-4D97-AF65-F5344CB8AC3E}">
        <p14:creationId xmlns:p14="http://schemas.microsoft.com/office/powerpoint/2010/main" val="4060192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Internet concepts cont’d</a:t>
            </a:r>
            <a:r>
              <a:rPr lang="en-US" sz="2000" dirty="0">
                <a:latin typeface="+mj-lt"/>
              </a:rPr>
              <a:t>:</a:t>
            </a:r>
          </a:p>
          <a:p>
            <a:pPr marL="0" indent="0">
              <a:buNone/>
            </a:pPr>
            <a:endParaRPr lang="en-US" sz="2000" dirty="0">
              <a:latin typeface="+mj-lt"/>
            </a:endParaRPr>
          </a:p>
          <a:p>
            <a:pPr marL="0" indent="0">
              <a:buNone/>
            </a:pPr>
            <a:r>
              <a:rPr lang="en-US" sz="2000" b="1" dirty="0">
                <a:latin typeface="+mj-lt"/>
              </a:rPr>
              <a:t>Voice over IP (VoIP)</a:t>
            </a:r>
            <a:r>
              <a:rPr lang="en-US" sz="2000" dirty="0">
                <a:latin typeface="+mj-lt"/>
              </a:rPr>
              <a:t> is the use of Internet-based technologies to transmit voice-grade data over the Internet. </a:t>
            </a:r>
          </a:p>
          <a:p>
            <a:r>
              <a:rPr lang="en-US" sz="2000" dirty="0">
                <a:latin typeface="+mj-lt"/>
              </a:rPr>
              <a:t>As more people connect to the Internet with fast broadband connections, it has become possible to use the Internet for voice communication.</a:t>
            </a:r>
          </a:p>
          <a:p>
            <a:r>
              <a:rPr lang="en-US" sz="2000" dirty="0">
                <a:latin typeface="+mj-lt"/>
              </a:rPr>
              <a:t>Companies are now using IP-based phone systems (by Cisco and Avaya) instead of the conventional service offered by telecommunication companies. </a:t>
            </a:r>
          </a:p>
          <a:p>
            <a:r>
              <a:rPr lang="en-US" sz="2000" dirty="0">
                <a:latin typeface="+mj-lt"/>
              </a:rPr>
              <a:t>Skype and Google Hangout also facilitate VoIP</a:t>
            </a:r>
            <a:endParaRPr lang="en-US" sz="2000" i="0" u="none" strike="noStrike" baseline="0" dirty="0">
              <a:latin typeface="+mj-lt"/>
            </a:endParaRPr>
          </a:p>
        </p:txBody>
      </p:sp>
    </p:spTree>
    <p:extLst>
      <p:ext uri="{BB962C8B-B14F-4D97-AF65-F5344CB8AC3E}">
        <p14:creationId xmlns:p14="http://schemas.microsoft.com/office/powerpoint/2010/main" val="344632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Internet concepts cont’d</a:t>
            </a:r>
            <a:r>
              <a:rPr lang="en-US" sz="2000" dirty="0">
                <a:latin typeface="+mj-lt"/>
              </a:rPr>
              <a:t>:</a:t>
            </a:r>
          </a:p>
          <a:p>
            <a:pPr marL="0" indent="0">
              <a:buNone/>
            </a:pPr>
            <a:endParaRPr lang="en-US" sz="2000" dirty="0">
              <a:latin typeface="+mj-lt"/>
            </a:endParaRPr>
          </a:p>
          <a:p>
            <a:pPr marL="0" indent="0">
              <a:buNone/>
            </a:pPr>
            <a:r>
              <a:rPr lang="en-US" sz="2000" b="1" dirty="0">
                <a:latin typeface="+mj-lt"/>
              </a:rPr>
              <a:t>Bluetooth</a:t>
            </a:r>
            <a:r>
              <a:rPr lang="en-US" sz="2000" dirty="0">
                <a:latin typeface="+mj-lt"/>
              </a:rPr>
              <a:t> is a wireless protocol for exchanging data over short distances from fixed and mobile devices, using radio waves. </a:t>
            </a:r>
          </a:p>
          <a:p>
            <a:r>
              <a:rPr lang="en-US" sz="2000" dirty="0">
                <a:latin typeface="+mj-lt"/>
              </a:rPr>
              <a:t>Bluetooth capability is enabled in a device by means of an embedded Bluetooth chip and supporting software. </a:t>
            </a:r>
          </a:p>
          <a:p>
            <a:r>
              <a:rPr lang="en-US" sz="2000" dirty="0">
                <a:latin typeface="+mj-lt"/>
              </a:rPr>
              <a:t>The chip enables Bluetooth to be built into a wide range of devices such as cellular phones and PDAs. </a:t>
            </a:r>
          </a:p>
          <a:p>
            <a:pPr marL="0" indent="0">
              <a:buNone/>
            </a:pPr>
            <a:endParaRPr lang="en-US" sz="2000" i="0" u="none" strike="noStrike" baseline="0" dirty="0">
              <a:latin typeface="+mj-lt"/>
            </a:endParaRPr>
          </a:p>
        </p:txBody>
      </p:sp>
    </p:spTree>
    <p:extLst>
      <p:ext uri="{BB962C8B-B14F-4D97-AF65-F5344CB8AC3E}">
        <p14:creationId xmlns:p14="http://schemas.microsoft.com/office/powerpoint/2010/main" val="3266943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Internet concepts cont’d</a:t>
            </a:r>
            <a:r>
              <a:rPr lang="en-US" sz="2000" dirty="0">
                <a:latin typeface="+mj-lt"/>
              </a:rPr>
              <a:t>:</a:t>
            </a:r>
          </a:p>
          <a:p>
            <a:pPr marL="0" indent="0">
              <a:buNone/>
            </a:pPr>
            <a:endParaRPr lang="en-US" sz="2000" dirty="0">
              <a:latin typeface="+mj-lt"/>
            </a:endParaRPr>
          </a:p>
          <a:p>
            <a:pPr marL="0" indent="0">
              <a:buNone/>
            </a:pPr>
            <a:r>
              <a:rPr lang="en-US" sz="2000" u="sng" dirty="0">
                <a:latin typeface="+mj-lt"/>
              </a:rPr>
              <a:t>Uses of the Bluetooth protocol include</a:t>
            </a:r>
            <a:r>
              <a:rPr lang="en-US" sz="2000" dirty="0">
                <a:latin typeface="+mj-lt"/>
              </a:rPr>
              <a:t>: </a:t>
            </a:r>
          </a:p>
          <a:p>
            <a:r>
              <a:rPr lang="en-US" sz="2000" dirty="0">
                <a:latin typeface="+mj-lt"/>
              </a:rPr>
              <a:t>Wireless control of and communication between a cell phone and a handsfree headset</a:t>
            </a:r>
          </a:p>
          <a:p>
            <a:r>
              <a:rPr lang="en-US" sz="2000" dirty="0">
                <a:latin typeface="+mj-lt"/>
              </a:rPr>
              <a:t>Wireless control of and communication between a cell phone and a Bluetooth compatible car stereo system</a:t>
            </a:r>
          </a:p>
          <a:p>
            <a:r>
              <a:rPr lang="en-US" sz="2000" dirty="0">
                <a:latin typeface="+mj-lt"/>
              </a:rPr>
              <a:t>Wireless Bluetooth headset and intercom</a:t>
            </a:r>
          </a:p>
          <a:p>
            <a:r>
              <a:rPr lang="en-US" sz="2000" dirty="0">
                <a:latin typeface="+mj-lt"/>
              </a:rPr>
              <a:t>Wireless networking between PCs in a confined space and where little bandwidth is required</a:t>
            </a:r>
          </a:p>
          <a:p>
            <a:r>
              <a:rPr lang="en-US" sz="2000" dirty="0">
                <a:latin typeface="+mj-lt"/>
              </a:rPr>
              <a:t>Wireless communication with PC input and output devices, the most common being the mouse, keyboard and printer</a:t>
            </a:r>
          </a:p>
          <a:p>
            <a:r>
              <a:rPr lang="en-US" sz="2000" dirty="0">
                <a:latin typeface="+mj-lt"/>
              </a:rPr>
              <a:t>Transfer of files, contact details, calendar appointments, and reminders between smartphones.</a:t>
            </a:r>
            <a:endParaRPr lang="en-US" sz="2000" i="0" u="none" strike="noStrike" baseline="0" dirty="0">
              <a:latin typeface="+mj-lt"/>
            </a:endParaRPr>
          </a:p>
        </p:txBody>
      </p:sp>
    </p:spTree>
    <p:extLst>
      <p:ext uri="{BB962C8B-B14F-4D97-AF65-F5344CB8AC3E}">
        <p14:creationId xmlns:p14="http://schemas.microsoft.com/office/powerpoint/2010/main" val="2901206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endParaRPr lang="en-US" sz="2000" dirty="0">
              <a:latin typeface="+mj-lt"/>
            </a:endParaRPr>
          </a:p>
          <a:p>
            <a:pPr marL="0" indent="0">
              <a:buNone/>
            </a:pPr>
            <a:r>
              <a:rPr lang="en-US" sz="2000" b="1" dirty="0">
                <a:latin typeface="+mj-lt"/>
              </a:rPr>
              <a:t>Internet concepts cont’d</a:t>
            </a:r>
            <a:endParaRPr lang="en-US" sz="2000" dirty="0">
              <a:latin typeface="+mj-lt"/>
            </a:endParaRPr>
          </a:p>
          <a:p>
            <a:pPr marL="0" indent="0">
              <a:buNone/>
            </a:pPr>
            <a:endParaRPr lang="en-US" sz="2000" dirty="0">
              <a:latin typeface="+mj-lt"/>
            </a:endParaRPr>
          </a:p>
          <a:p>
            <a:pPr marL="0" indent="0">
              <a:buNone/>
            </a:pPr>
            <a:r>
              <a:rPr lang="en-US" sz="2000" b="1" dirty="0">
                <a:latin typeface="+mj-lt"/>
              </a:rPr>
              <a:t>Wi-Fi</a:t>
            </a:r>
            <a:r>
              <a:rPr lang="en-US" sz="2000" dirty="0">
                <a:latin typeface="+mj-lt"/>
              </a:rPr>
              <a:t> is a marketing term created by the Wi-Fi Alliance, a non-profit industry group that tests products to ensure that they comply with industry wireless standards. </a:t>
            </a:r>
          </a:p>
          <a:p>
            <a:r>
              <a:rPr lang="en-US" sz="2000" dirty="0">
                <a:latin typeface="+mj-lt"/>
              </a:rPr>
              <a:t>These standards relate to a range of protocols governing wireless LAN communications.</a:t>
            </a:r>
            <a:endParaRPr lang="en-US" sz="2000" i="0" u="none" strike="noStrike" baseline="0" dirty="0">
              <a:latin typeface="+mj-lt"/>
            </a:endParaRPr>
          </a:p>
        </p:txBody>
      </p:sp>
    </p:spTree>
    <p:extLst>
      <p:ext uri="{BB962C8B-B14F-4D97-AF65-F5344CB8AC3E}">
        <p14:creationId xmlns:p14="http://schemas.microsoft.com/office/powerpoint/2010/main" val="1417160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dirty="0">
                <a:latin typeface="+mj-lt"/>
              </a:rPr>
              <a:t>The World Wide Web (WWW) - is a huge collection of documents called web pages. </a:t>
            </a:r>
          </a:p>
          <a:p>
            <a:pPr marL="0" indent="0">
              <a:buNone/>
            </a:pPr>
            <a:r>
              <a:rPr lang="en-US" sz="2000" dirty="0">
                <a:latin typeface="+mj-lt"/>
              </a:rPr>
              <a:t>These web pages are grouped into websites, stored on web servers, downloaded, and displayed on a user’s computer by a web browser.</a:t>
            </a:r>
          </a:p>
          <a:p>
            <a:pPr marL="0" indent="0">
              <a:buNone/>
            </a:pPr>
            <a:endParaRPr lang="en-US" sz="2000" i="0" u="none" strike="noStrike" baseline="0" dirty="0">
              <a:latin typeface="+mj-lt"/>
            </a:endParaRPr>
          </a:p>
          <a:p>
            <a:pPr marL="0" indent="0">
              <a:buNone/>
            </a:pPr>
            <a:r>
              <a:rPr lang="en-US" sz="2000" b="1" dirty="0">
                <a:latin typeface="+mj-lt"/>
              </a:rPr>
              <a:t>A web page </a:t>
            </a:r>
            <a:r>
              <a:rPr lang="en-US" sz="2000" dirty="0">
                <a:latin typeface="+mj-lt"/>
              </a:rPr>
              <a:t>is a document, written in Hyper Text Markup Language (HTML), that may contain text, sound, images, video clips, hyperlinks and other components. </a:t>
            </a:r>
          </a:p>
          <a:p>
            <a:pPr marL="0" indent="0">
              <a:buNone/>
            </a:pPr>
            <a:r>
              <a:rPr lang="en-US" sz="2000" b="1" dirty="0">
                <a:latin typeface="+mj-lt"/>
              </a:rPr>
              <a:t>A website </a:t>
            </a:r>
            <a:r>
              <a:rPr lang="en-US" sz="2000" dirty="0">
                <a:latin typeface="+mj-lt"/>
              </a:rPr>
              <a:t>is a group of web pages that belong together and are linked to each other using hyperlinks.</a:t>
            </a:r>
          </a:p>
          <a:p>
            <a:r>
              <a:rPr lang="en-US" sz="2000" dirty="0">
                <a:latin typeface="+mj-lt"/>
              </a:rPr>
              <a:t>Organizations want viewers to be able to find documents on their website easily, so they arrange their website to have a single-entry point from which the rest of the website is accessed; this is the organization's home page.</a:t>
            </a:r>
          </a:p>
          <a:p>
            <a:pPr marL="0" indent="0">
              <a:buNone/>
            </a:pPr>
            <a:endParaRPr lang="en-US" sz="2000" i="0" u="none" strike="noStrike" baseline="0" dirty="0">
              <a:latin typeface="+mj-lt"/>
            </a:endParaRPr>
          </a:p>
        </p:txBody>
      </p:sp>
    </p:spTree>
    <p:extLst>
      <p:ext uri="{BB962C8B-B14F-4D97-AF65-F5344CB8AC3E}">
        <p14:creationId xmlns:p14="http://schemas.microsoft.com/office/powerpoint/2010/main" val="3126736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221991"/>
            <a:ext cx="10168128" cy="4334083"/>
          </a:xfrm>
        </p:spPr>
        <p:txBody>
          <a:bodyPr>
            <a:noAutofit/>
          </a:bodyPr>
          <a:lstStyle/>
          <a:p>
            <a:pPr marL="0" indent="0">
              <a:buNone/>
            </a:pPr>
            <a:r>
              <a:rPr lang="en-US" sz="2000" b="1" dirty="0">
                <a:latin typeface="+mj-lt"/>
              </a:rPr>
              <a:t>Website Cont’d</a:t>
            </a:r>
            <a:endParaRPr lang="en-US" sz="2000" dirty="0">
              <a:latin typeface="+mj-lt"/>
            </a:endParaRPr>
          </a:p>
          <a:p>
            <a:r>
              <a:rPr lang="en-US" sz="2000" dirty="0">
                <a:latin typeface="+mj-lt"/>
              </a:rPr>
              <a:t>One of the main features of HTML is the ability to convert an item of text into a hyperlink. This hyperlink serves as a navigational scheme that allows users to browse from one web page to another or from one website to the next.</a:t>
            </a:r>
          </a:p>
          <a:p>
            <a:r>
              <a:rPr lang="en-US" sz="2000" dirty="0">
                <a:latin typeface="+mj-lt"/>
              </a:rPr>
              <a:t>Each hyperlink contains the full address of another web page so clicking on the hyperlink has the same effect as typing the full address in the web browser.</a:t>
            </a:r>
          </a:p>
          <a:p>
            <a:r>
              <a:rPr lang="en-US" sz="2000" dirty="0">
                <a:latin typeface="+mj-lt"/>
              </a:rPr>
              <a:t>When a hyperlink is clicked, the web browser downloads and displays the new web page.</a:t>
            </a:r>
          </a:p>
          <a:p>
            <a:r>
              <a:rPr lang="en-US" sz="2000" dirty="0">
                <a:latin typeface="+mj-lt"/>
              </a:rPr>
              <a:t>Hyperlinks are like shortcuts to other web pages. </a:t>
            </a:r>
          </a:p>
          <a:p>
            <a:r>
              <a:rPr lang="en-US" sz="2000" dirty="0">
                <a:latin typeface="+mj-lt"/>
              </a:rPr>
              <a:t>A hyperlink is an icon, information object, underlined or otherwise emphasized word or phrase that displays another document (or resource) when clicked with the mouse. </a:t>
            </a:r>
          </a:p>
          <a:p>
            <a:pPr marL="0" indent="0">
              <a:buNone/>
            </a:pPr>
            <a:endParaRPr lang="en-US" sz="2000" dirty="0">
              <a:latin typeface="+mj-lt"/>
            </a:endParaRPr>
          </a:p>
        </p:txBody>
      </p:sp>
    </p:spTree>
    <p:extLst>
      <p:ext uri="{BB962C8B-B14F-4D97-AF65-F5344CB8AC3E}">
        <p14:creationId xmlns:p14="http://schemas.microsoft.com/office/powerpoint/2010/main" val="1259115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58209" y="2018806"/>
            <a:ext cx="10168128" cy="4645230"/>
          </a:xfrm>
        </p:spPr>
        <p:txBody>
          <a:bodyPr>
            <a:noAutofit/>
          </a:bodyPr>
          <a:lstStyle/>
          <a:p>
            <a:pPr marL="0" indent="0">
              <a:buNone/>
            </a:pPr>
            <a:endParaRPr lang="en-US" sz="1800" dirty="0">
              <a:latin typeface="+mj-lt"/>
            </a:endParaRPr>
          </a:p>
          <a:p>
            <a:r>
              <a:rPr lang="en-US" sz="1800" b="1" dirty="0">
                <a:latin typeface="+mj-lt"/>
              </a:rPr>
              <a:t>A web server </a:t>
            </a:r>
            <a:r>
              <a:rPr lang="en-US" sz="1800" dirty="0">
                <a:latin typeface="+mj-lt"/>
              </a:rPr>
              <a:t>is special-purpose application software that accepts requests for information, framed according to the Hyper Text Transport Protocol (HTTP), processes these requests and sends the requested document. </a:t>
            </a:r>
          </a:p>
          <a:p>
            <a:r>
              <a:rPr lang="en-US" sz="1800" b="1" dirty="0">
                <a:latin typeface="+mj-lt"/>
              </a:rPr>
              <a:t>A web browser </a:t>
            </a:r>
            <a:r>
              <a:rPr lang="en-US" sz="1800" dirty="0">
                <a:latin typeface="+mj-lt"/>
              </a:rPr>
              <a:t>is special-purpose application software that runs on an Internet- connected computer and uses the HTTP to connect with web servers.</a:t>
            </a:r>
          </a:p>
          <a:p>
            <a:pPr lvl="1"/>
            <a:r>
              <a:rPr lang="en-US" sz="1800" dirty="0">
                <a:latin typeface="+mj-lt"/>
              </a:rPr>
              <a:t> All web browsers can decode web pages that have been written (marked) with HTML. </a:t>
            </a:r>
          </a:p>
          <a:p>
            <a:pPr lvl="1"/>
            <a:r>
              <a:rPr lang="en-US" sz="1800" dirty="0">
                <a:latin typeface="+mj-lt"/>
              </a:rPr>
              <a:t>A web browser is needed for a web page to be requested, downloaded, decoded and displayed on a user’s local machine. </a:t>
            </a:r>
          </a:p>
          <a:p>
            <a:pPr marL="0" indent="0">
              <a:buNone/>
            </a:pPr>
            <a:r>
              <a:rPr lang="en-US" sz="1800" u="sng" dirty="0">
                <a:latin typeface="+mj-lt"/>
              </a:rPr>
              <a:t>The most common web browsers are</a:t>
            </a:r>
            <a:r>
              <a:rPr lang="en-US" sz="1800" dirty="0">
                <a:latin typeface="+mj-lt"/>
              </a:rPr>
              <a:t>:</a:t>
            </a:r>
          </a:p>
          <a:p>
            <a:r>
              <a:rPr lang="en-US" sz="1800" dirty="0">
                <a:latin typeface="+mj-lt"/>
              </a:rPr>
              <a:t> Internet Explorer</a:t>
            </a:r>
          </a:p>
          <a:p>
            <a:pPr>
              <a:spcBef>
                <a:spcPts val="0"/>
              </a:spcBef>
            </a:pPr>
            <a:r>
              <a:rPr lang="en-US" sz="1800" dirty="0">
                <a:latin typeface="+mj-lt"/>
              </a:rPr>
              <a:t>Firefox</a:t>
            </a:r>
          </a:p>
          <a:p>
            <a:pPr>
              <a:spcBef>
                <a:spcPts val="0"/>
              </a:spcBef>
            </a:pPr>
            <a:r>
              <a:rPr lang="en-US" sz="1800" dirty="0">
                <a:latin typeface="+mj-lt"/>
              </a:rPr>
              <a:t>Chrome</a:t>
            </a:r>
          </a:p>
          <a:p>
            <a:pPr>
              <a:spcBef>
                <a:spcPts val="0"/>
              </a:spcBef>
            </a:pPr>
            <a:r>
              <a:rPr lang="en-US" sz="1800" dirty="0">
                <a:latin typeface="+mj-lt"/>
              </a:rPr>
              <a:t>Safari</a:t>
            </a:r>
          </a:p>
          <a:p>
            <a:pPr>
              <a:spcBef>
                <a:spcPts val="0"/>
              </a:spcBef>
            </a:pPr>
            <a:r>
              <a:rPr lang="en-US" sz="1800" dirty="0">
                <a:latin typeface="+mj-lt"/>
              </a:rPr>
              <a:t>Opera. </a:t>
            </a:r>
          </a:p>
          <a:p>
            <a:pPr lvl="1"/>
            <a:endParaRPr lang="en-US" sz="1800" dirty="0">
              <a:latin typeface="+mj-lt"/>
            </a:endParaRPr>
          </a:p>
        </p:txBody>
      </p:sp>
    </p:spTree>
    <p:extLst>
      <p:ext uri="{BB962C8B-B14F-4D97-AF65-F5344CB8AC3E}">
        <p14:creationId xmlns:p14="http://schemas.microsoft.com/office/powerpoint/2010/main" val="3756272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018806"/>
            <a:ext cx="10168128" cy="4525173"/>
          </a:xfrm>
        </p:spPr>
        <p:txBody>
          <a:bodyPr>
            <a:noAutofit/>
          </a:bodyPr>
          <a:lstStyle/>
          <a:p>
            <a:pPr marL="0" indent="0">
              <a:buNone/>
            </a:pPr>
            <a:r>
              <a:rPr lang="en-US" sz="2000" dirty="0">
                <a:latin typeface="+mj-lt"/>
              </a:rPr>
              <a:t>A </a:t>
            </a:r>
            <a:r>
              <a:rPr lang="en-US" sz="2000" b="1" dirty="0">
                <a:latin typeface="+mj-lt"/>
              </a:rPr>
              <a:t>uniform resource locator (URL)</a:t>
            </a:r>
            <a:r>
              <a:rPr lang="en-US" sz="2000" dirty="0">
                <a:latin typeface="+mj-lt"/>
              </a:rPr>
              <a:t> is a string of characters that uniquely identifies an Internet resource’s type and location. </a:t>
            </a:r>
          </a:p>
          <a:p>
            <a:r>
              <a:rPr lang="en-US" sz="2000" dirty="0">
                <a:latin typeface="+mj-lt"/>
              </a:rPr>
              <a:t>Consider the following URL: </a:t>
            </a:r>
            <a:r>
              <a:rPr lang="en-US" sz="2000" dirty="0">
                <a:latin typeface="+mj-lt"/>
                <a:hlinkClick r:id="rId2"/>
              </a:rPr>
              <a:t>http://www.amazon.com/Apple-iPad-Mini-Black-16GB/</a:t>
            </a:r>
            <a:endParaRPr lang="en-US" sz="2000" dirty="0">
              <a:latin typeface="+mj-lt"/>
            </a:endParaRPr>
          </a:p>
          <a:p>
            <a:pPr marL="457200" lvl="1" indent="0">
              <a:buNone/>
            </a:pPr>
            <a:r>
              <a:rPr lang="en-US" sz="2000" b="1" dirty="0">
                <a:latin typeface="+mj-lt"/>
              </a:rPr>
              <a:t>http:// </a:t>
            </a:r>
            <a:r>
              <a:rPr lang="en-US" sz="2000" dirty="0">
                <a:latin typeface="+mj-lt"/>
              </a:rPr>
              <a:t>– identifies a World Wide Web protocol.</a:t>
            </a:r>
          </a:p>
          <a:p>
            <a:pPr marL="457200" lvl="1" indent="0">
              <a:buNone/>
            </a:pPr>
            <a:r>
              <a:rPr lang="en-US" sz="2000" b="1" dirty="0">
                <a:latin typeface="+mj-lt"/>
              </a:rPr>
              <a:t>www</a:t>
            </a:r>
            <a:r>
              <a:rPr lang="en-US" sz="2000" dirty="0">
                <a:latin typeface="+mj-lt"/>
              </a:rPr>
              <a:t>.amazon.com – </a:t>
            </a:r>
            <a:r>
              <a:rPr lang="en-US" sz="2000" b="1" dirty="0">
                <a:latin typeface="+mj-lt"/>
              </a:rPr>
              <a:t>www</a:t>
            </a:r>
            <a:r>
              <a:rPr lang="en-US" sz="2000" dirty="0">
                <a:latin typeface="+mj-lt"/>
              </a:rPr>
              <a:t>. indicates a resource on the World Wide Web</a:t>
            </a:r>
          </a:p>
          <a:p>
            <a:pPr marL="457200" lvl="1" indent="0">
              <a:buNone/>
            </a:pPr>
            <a:r>
              <a:rPr lang="en-US" sz="2000" b="1" dirty="0">
                <a:latin typeface="+mj-lt"/>
              </a:rPr>
              <a:t>amazon</a:t>
            </a:r>
            <a:r>
              <a:rPr lang="en-US" sz="2000" dirty="0">
                <a:latin typeface="+mj-lt"/>
              </a:rPr>
              <a:t> indicates the Internet domain name</a:t>
            </a:r>
          </a:p>
          <a:p>
            <a:pPr marL="457200" lvl="1" indent="0">
              <a:buNone/>
            </a:pPr>
            <a:r>
              <a:rPr lang="en-US" sz="2000" b="1" dirty="0">
                <a:latin typeface="+mj-lt"/>
              </a:rPr>
              <a:t>.com </a:t>
            </a:r>
            <a:r>
              <a:rPr lang="en-US" sz="2000" dirty="0">
                <a:latin typeface="+mj-lt"/>
              </a:rPr>
              <a:t>indicates the domain suffix.</a:t>
            </a:r>
          </a:p>
          <a:p>
            <a:pPr marL="457200" lvl="1" indent="0">
              <a:buNone/>
            </a:pPr>
            <a:r>
              <a:rPr lang="en-US" sz="2000" b="1" dirty="0">
                <a:latin typeface="+mj-lt"/>
              </a:rPr>
              <a:t>Apple-iPad-Mini-Black-16GB/</a:t>
            </a:r>
            <a:r>
              <a:rPr lang="en-US" sz="2000" dirty="0">
                <a:latin typeface="+mj-lt"/>
              </a:rPr>
              <a:t> – fully describes the directory structure (where the document is stored) and includes the document’s name and extension. </a:t>
            </a:r>
          </a:p>
          <a:p>
            <a:r>
              <a:rPr lang="en-US" sz="2000" dirty="0">
                <a:latin typeface="+mj-lt"/>
              </a:rPr>
              <a:t>Many companies use their company name as part of their Internet domain name. This makes it easier for users to find the website using search engines.</a:t>
            </a:r>
          </a:p>
          <a:p>
            <a:r>
              <a:rPr lang="en-US" sz="2000" dirty="0">
                <a:latin typeface="+mj-lt"/>
              </a:rPr>
              <a:t> A top-level domain name is the last part of an Internet domain name, that is, the group of letters that follow the final dot of any Internet domain name, ‘com’ in our example above</a:t>
            </a:r>
            <a:endParaRPr lang="en-US" sz="2000" i="0" u="none" strike="noStrike" baseline="0" dirty="0">
              <a:latin typeface="+mj-lt"/>
            </a:endParaRPr>
          </a:p>
        </p:txBody>
      </p:sp>
    </p:spTree>
    <p:extLst>
      <p:ext uri="{BB962C8B-B14F-4D97-AF65-F5344CB8AC3E}">
        <p14:creationId xmlns:p14="http://schemas.microsoft.com/office/powerpoint/2010/main" val="3391588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626850" y="2204396"/>
            <a:ext cx="10168128" cy="4528913"/>
          </a:xfrm>
        </p:spPr>
        <p:txBody>
          <a:bodyPr>
            <a:noAutofit/>
          </a:bodyPr>
          <a:lstStyle/>
          <a:p>
            <a:pPr marL="0" indent="0">
              <a:buNone/>
            </a:pPr>
            <a:r>
              <a:rPr lang="en-US" sz="1800" b="1" dirty="0">
                <a:latin typeface="+mj-lt"/>
              </a:rPr>
              <a:t>Communicating globally using network-based tools:</a:t>
            </a:r>
          </a:p>
          <a:p>
            <a:pPr marL="0" indent="0">
              <a:buNone/>
            </a:pPr>
            <a:endParaRPr lang="en-US" sz="1800" dirty="0">
              <a:latin typeface="+mj-lt"/>
            </a:endParaRPr>
          </a:p>
          <a:p>
            <a:pPr marL="0" indent="0">
              <a:buNone/>
            </a:pPr>
            <a:r>
              <a:rPr lang="en-US" sz="1800" b="1" dirty="0">
                <a:latin typeface="+mj-lt"/>
              </a:rPr>
              <a:t>E-mail Electronic mail (e-mail) </a:t>
            </a:r>
            <a:r>
              <a:rPr lang="en-US" sz="1800" dirty="0">
                <a:latin typeface="+mj-lt"/>
              </a:rPr>
              <a:t>applications allow users to send an electronic message over a network to anyone with an e-mail address and access to a computer system. </a:t>
            </a:r>
          </a:p>
          <a:p>
            <a:r>
              <a:rPr lang="en-US" sz="1800" dirty="0">
                <a:latin typeface="+mj-lt"/>
              </a:rPr>
              <a:t>An e-mail address is always in the form: </a:t>
            </a:r>
          </a:p>
          <a:p>
            <a:pPr lvl="1"/>
            <a:r>
              <a:rPr lang="en-US" sz="1800" dirty="0" err="1">
                <a:latin typeface="+mj-lt"/>
              </a:rPr>
              <a:t>username@domain_name</a:t>
            </a:r>
            <a:r>
              <a:rPr lang="en-US" sz="1800" dirty="0">
                <a:latin typeface="+mj-lt"/>
              </a:rPr>
              <a:t>, for example, info@macmillan-caribbean.com. </a:t>
            </a:r>
          </a:p>
          <a:p>
            <a:r>
              <a:rPr lang="en-US" sz="1800" dirty="0">
                <a:latin typeface="+mj-lt"/>
              </a:rPr>
              <a:t>Common desktop e-mail application programs include:</a:t>
            </a:r>
          </a:p>
          <a:p>
            <a:pPr lvl="1"/>
            <a:r>
              <a:rPr lang="en-US" sz="1800" dirty="0">
                <a:latin typeface="+mj-lt"/>
              </a:rPr>
              <a:t>Evolution Mail</a:t>
            </a:r>
          </a:p>
          <a:p>
            <a:pPr lvl="1"/>
            <a:r>
              <a:rPr lang="en-US" sz="1800" dirty="0">
                <a:latin typeface="+mj-lt"/>
              </a:rPr>
              <a:t>Outlook </a:t>
            </a:r>
          </a:p>
          <a:p>
            <a:pPr lvl="1"/>
            <a:r>
              <a:rPr lang="en-US" sz="1800" dirty="0">
                <a:latin typeface="+mj-lt"/>
              </a:rPr>
              <a:t>Outlook Express.</a:t>
            </a:r>
          </a:p>
          <a:p>
            <a:r>
              <a:rPr lang="en-US" sz="1800" dirty="0">
                <a:latin typeface="+mj-lt"/>
              </a:rPr>
              <a:t>Free web-based e-mail accounts include:</a:t>
            </a:r>
          </a:p>
          <a:p>
            <a:pPr lvl="1"/>
            <a:r>
              <a:rPr lang="en-US" sz="1800" dirty="0">
                <a:latin typeface="+mj-lt"/>
              </a:rPr>
              <a:t>Gmail – Yahoo Mail</a:t>
            </a:r>
          </a:p>
          <a:p>
            <a:pPr lvl="1"/>
            <a:r>
              <a:rPr lang="en-US" sz="1800" dirty="0">
                <a:latin typeface="+mj-lt"/>
              </a:rPr>
              <a:t>Hotmail - Microsoft</a:t>
            </a:r>
          </a:p>
          <a:p>
            <a:pPr lvl="1"/>
            <a:r>
              <a:rPr lang="en-US" sz="1800" dirty="0">
                <a:latin typeface="+mj-lt"/>
              </a:rPr>
              <a:t>Yahoo - Yahoo</a:t>
            </a:r>
          </a:p>
        </p:txBody>
      </p:sp>
    </p:spTree>
    <p:extLst>
      <p:ext uri="{BB962C8B-B14F-4D97-AF65-F5344CB8AC3E}">
        <p14:creationId xmlns:p14="http://schemas.microsoft.com/office/powerpoint/2010/main" val="4070296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566928" y="2018806"/>
            <a:ext cx="10168128" cy="4334083"/>
          </a:xfrm>
        </p:spPr>
        <p:txBody>
          <a:bodyPr>
            <a:noAutofit/>
          </a:bodyPr>
          <a:lstStyle/>
          <a:p>
            <a:pPr marL="0" indent="0">
              <a:buNone/>
            </a:pPr>
            <a:r>
              <a:rPr lang="en-US" sz="2000" b="1" dirty="0">
                <a:latin typeface="+mj-lt"/>
              </a:rPr>
              <a:t>Communicating globally using network-based tools</a:t>
            </a:r>
            <a:r>
              <a:rPr lang="en-US" sz="2000" dirty="0">
                <a:latin typeface="+mj-lt"/>
              </a:rPr>
              <a:t>.</a:t>
            </a:r>
          </a:p>
          <a:p>
            <a:r>
              <a:rPr lang="en-US" sz="2000" b="1" dirty="0">
                <a:latin typeface="+mj-lt"/>
              </a:rPr>
              <a:t>An e-mail </a:t>
            </a:r>
            <a:r>
              <a:rPr lang="en-US" sz="2000" dirty="0">
                <a:latin typeface="+mj-lt"/>
              </a:rPr>
              <a:t>message is usually text-based but may include images, sounds and video clips as attachments. </a:t>
            </a:r>
          </a:p>
          <a:p>
            <a:r>
              <a:rPr lang="en-US" sz="2000" dirty="0">
                <a:latin typeface="+mj-lt"/>
              </a:rPr>
              <a:t>E-mail applications have similar functionality including the ability to read and store received messages, create and send new messages. </a:t>
            </a:r>
          </a:p>
          <a:p>
            <a:r>
              <a:rPr lang="en-US" sz="2000" dirty="0">
                <a:latin typeface="+mj-lt"/>
              </a:rPr>
              <a:t>Messages can be sent to one or more recipients. </a:t>
            </a:r>
          </a:p>
          <a:p>
            <a:r>
              <a:rPr lang="en-US" sz="2000" dirty="0">
                <a:latin typeface="+mj-lt"/>
              </a:rPr>
              <a:t>Facilities to maintain an address book or contacts list are also usually provided. This makes it quicker and easier to send e-mail to the correct recipients. </a:t>
            </a:r>
          </a:p>
          <a:p>
            <a:r>
              <a:rPr lang="en-US" sz="2000" dirty="0">
                <a:latin typeface="+mj-lt"/>
              </a:rPr>
              <a:t>The delivery of e-mail usually takes a matter of seconds, and, in the situation where delivery fails, the sender is advised accordingly. </a:t>
            </a:r>
          </a:p>
          <a:p>
            <a:endParaRPr lang="en-US" sz="2000" dirty="0">
              <a:latin typeface="+mj-lt"/>
            </a:endParaRPr>
          </a:p>
        </p:txBody>
      </p:sp>
    </p:spTree>
    <p:extLst>
      <p:ext uri="{BB962C8B-B14F-4D97-AF65-F5344CB8AC3E}">
        <p14:creationId xmlns:p14="http://schemas.microsoft.com/office/powerpoint/2010/main" val="1662001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42160"/>
            <a:ext cx="10168128" cy="4706216"/>
          </a:xfrm>
        </p:spPr>
        <p:txBody>
          <a:bodyPr>
            <a:noAutofit/>
          </a:bodyPr>
          <a:lstStyle/>
          <a:p>
            <a:pPr marL="0" indent="0">
              <a:buNone/>
            </a:pPr>
            <a:r>
              <a:rPr lang="en-US" sz="2000" b="1" dirty="0">
                <a:latin typeface="+mj-lt"/>
              </a:rPr>
              <a:t>Communicating globally using network-based tools cont’d</a:t>
            </a:r>
            <a:r>
              <a:rPr lang="en-US" sz="2000" dirty="0">
                <a:latin typeface="+mj-lt"/>
              </a:rPr>
              <a:t>.</a:t>
            </a:r>
          </a:p>
          <a:p>
            <a:pPr marL="0" indent="0">
              <a:buNone/>
            </a:pPr>
            <a:endParaRPr lang="en-US" sz="2000" dirty="0">
              <a:latin typeface="+mj-lt"/>
            </a:endParaRPr>
          </a:p>
          <a:p>
            <a:pPr marL="0" indent="0">
              <a:buNone/>
            </a:pPr>
            <a:r>
              <a:rPr lang="en-US" sz="2000" b="1" dirty="0">
                <a:latin typeface="+mj-lt"/>
              </a:rPr>
              <a:t>Internet relay chat (IRC) </a:t>
            </a:r>
            <a:r>
              <a:rPr lang="en-US" sz="2000" dirty="0">
                <a:latin typeface="+mj-lt"/>
              </a:rPr>
              <a:t>and instant messengers IRC is a messaging system that allows users to ‘chat’ with other people on the Internet using text messages. </a:t>
            </a:r>
          </a:p>
          <a:p>
            <a:pPr marL="0" indent="0">
              <a:buNone/>
            </a:pPr>
            <a:r>
              <a:rPr lang="en-US" sz="2000" dirty="0">
                <a:latin typeface="+mj-lt"/>
              </a:rPr>
              <a:t>Common IRC applications:</a:t>
            </a:r>
          </a:p>
          <a:p>
            <a:pPr>
              <a:spcBef>
                <a:spcPts val="0"/>
              </a:spcBef>
            </a:pPr>
            <a:r>
              <a:rPr lang="en-US" sz="1800" dirty="0">
                <a:latin typeface="+mj-lt"/>
              </a:rPr>
              <a:t>Yahoo Messenger</a:t>
            </a:r>
          </a:p>
          <a:p>
            <a:pPr>
              <a:spcBef>
                <a:spcPts val="0"/>
              </a:spcBef>
            </a:pPr>
            <a:r>
              <a:rPr lang="en-US" sz="1800" dirty="0">
                <a:latin typeface="+mj-lt"/>
              </a:rPr>
              <a:t>Google Talk</a:t>
            </a:r>
          </a:p>
          <a:p>
            <a:pPr>
              <a:spcBef>
                <a:spcPts val="0"/>
              </a:spcBef>
            </a:pPr>
            <a:r>
              <a:rPr lang="en-US" sz="1800" dirty="0">
                <a:latin typeface="+mj-lt"/>
              </a:rPr>
              <a:t>Kik</a:t>
            </a:r>
          </a:p>
          <a:p>
            <a:pPr>
              <a:spcBef>
                <a:spcPts val="0"/>
              </a:spcBef>
            </a:pPr>
            <a:r>
              <a:rPr lang="en-US" sz="1800" dirty="0">
                <a:latin typeface="+mj-lt"/>
              </a:rPr>
              <a:t>WhatsApp</a:t>
            </a:r>
          </a:p>
          <a:p>
            <a:r>
              <a:rPr lang="en-US" sz="2000" dirty="0">
                <a:latin typeface="+mj-lt"/>
              </a:rPr>
              <a:t>These applications, must be installed on your smart device</a:t>
            </a:r>
          </a:p>
          <a:p>
            <a:r>
              <a:rPr lang="en-US" sz="2000" dirty="0">
                <a:latin typeface="+mj-lt"/>
              </a:rPr>
              <a:t>Every user of the system has a unique ID (identification) that enables you to create a list of friends with whom you want to chat.</a:t>
            </a:r>
          </a:p>
          <a:p>
            <a:r>
              <a:rPr lang="en-US" sz="2000" dirty="0">
                <a:latin typeface="+mj-lt"/>
              </a:rPr>
              <a:t> IRC is usually text chat; you type your comments and read the replies made by other people</a:t>
            </a:r>
            <a:endParaRPr lang="en-US" sz="2000" i="0" u="none" strike="noStrike" baseline="0" dirty="0">
              <a:latin typeface="+mj-lt"/>
            </a:endParaRPr>
          </a:p>
        </p:txBody>
      </p:sp>
    </p:spTree>
    <p:extLst>
      <p:ext uri="{BB962C8B-B14F-4D97-AF65-F5344CB8AC3E}">
        <p14:creationId xmlns:p14="http://schemas.microsoft.com/office/powerpoint/2010/main" val="1981005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42160"/>
            <a:ext cx="10168128" cy="4706216"/>
          </a:xfrm>
        </p:spPr>
        <p:txBody>
          <a:bodyPr>
            <a:noAutofit/>
          </a:bodyPr>
          <a:lstStyle/>
          <a:p>
            <a:pPr marL="0" indent="0">
              <a:buNone/>
            </a:pPr>
            <a:r>
              <a:rPr lang="en-US" sz="2000" b="1" dirty="0">
                <a:latin typeface="+mj-lt"/>
              </a:rPr>
              <a:t>Communicating globally using network-based tools</a:t>
            </a:r>
            <a:r>
              <a:rPr lang="en-US" sz="2000" dirty="0">
                <a:latin typeface="+mj-lt"/>
              </a:rPr>
              <a:t>.</a:t>
            </a:r>
          </a:p>
          <a:p>
            <a:pPr marL="0" indent="0">
              <a:buNone/>
            </a:pPr>
            <a:endParaRPr lang="en-US" sz="2000" dirty="0">
              <a:latin typeface="+mj-lt"/>
            </a:endParaRPr>
          </a:p>
          <a:p>
            <a:pPr marL="0" indent="0">
              <a:buNone/>
            </a:pPr>
            <a:r>
              <a:rPr lang="en-US" sz="2000" b="1" dirty="0">
                <a:latin typeface="+mj-lt"/>
              </a:rPr>
              <a:t>A bulletin board </a:t>
            </a:r>
            <a:r>
              <a:rPr lang="en-US" sz="2000" dirty="0">
                <a:latin typeface="+mj-lt"/>
              </a:rPr>
              <a:t>is an electronic forum that hosts posted messages and articles related to a common subject. </a:t>
            </a:r>
          </a:p>
          <a:p>
            <a:pPr marL="0" indent="0">
              <a:buNone/>
            </a:pPr>
            <a:r>
              <a:rPr lang="en-US" sz="2000" b="1" dirty="0">
                <a:latin typeface="+mj-lt"/>
              </a:rPr>
              <a:t>A newsgroup </a:t>
            </a:r>
            <a:r>
              <a:rPr lang="en-US" sz="2000" dirty="0">
                <a:latin typeface="+mj-lt"/>
              </a:rPr>
              <a:t>is an online discussion group or forum specifically focused on a particular area of interest. </a:t>
            </a:r>
          </a:p>
          <a:p>
            <a:r>
              <a:rPr lang="en-US" sz="2000" dirty="0">
                <a:latin typeface="+mj-lt"/>
              </a:rPr>
              <a:t>Bulletin boards and newsgroups were popular before the Internet and WWW were created. </a:t>
            </a:r>
          </a:p>
          <a:p>
            <a:r>
              <a:rPr lang="en-US" sz="2000" dirty="0">
                <a:latin typeface="+mj-lt"/>
              </a:rPr>
              <a:t>Users of the bulletin board would dial into the computer that hosted the bulletin board where they could read or leave messages.</a:t>
            </a:r>
          </a:p>
          <a:p>
            <a:r>
              <a:rPr lang="en-US" sz="2000" dirty="0">
                <a:latin typeface="+mj-lt"/>
              </a:rPr>
              <a:t>They have largely been replaced by discussion forums on the WWW which have the same functionality, allowing users to post and reply to messages using a standard web browser.</a:t>
            </a:r>
            <a:endParaRPr lang="en-US" sz="2000" i="0" u="none" strike="noStrike" baseline="0" dirty="0">
              <a:latin typeface="+mj-lt"/>
            </a:endParaRPr>
          </a:p>
        </p:txBody>
      </p:sp>
    </p:spTree>
    <p:extLst>
      <p:ext uri="{BB962C8B-B14F-4D97-AF65-F5344CB8AC3E}">
        <p14:creationId xmlns:p14="http://schemas.microsoft.com/office/powerpoint/2010/main" val="3170069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42160"/>
            <a:ext cx="10168128" cy="4706216"/>
          </a:xfrm>
        </p:spPr>
        <p:txBody>
          <a:bodyPr>
            <a:noAutofit/>
          </a:bodyPr>
          <a:lstStyle/>
          <a:p>
            <a:pPr marL="0" indent="0">
              <a:buNone/>
            </a:pPr>
            <a:r>
              <a:rPr lang="en-US" sz="2000" b="1" dirty="0">
                <a:latin typeface="+mj-lt"/>
              </a:rPr>
              <a:t>Communicating globally using network-based tools</a:t>
            </a:r>
            <a:r>
              <a:rPr lang="en-US" sz="2000" dirty="0">
                <a:latin typeface="+mj-lt"/>
              </a:rPr>
              <a:t>.</a:t>
            </a:r>
          </a:p>
          <a:p>
            <a:pPr marL="0" indent="0">
              <a:buNone/>
            </a:pPr>
            <a:endParaRPr lang="en-US" sz="2000" dirty="0">
              <a:latin typeface="+mj-lt"/>
            </a:endParaRPr>
          </a:p>
          <a:p>
            <a:pPr marL="0" indent="0">
              <a:buNone/>
            </a:pPr>
            <a:r>
              <a:rPr lang="en-US" sz="2000" b="1" dirty="0">
                <a:latin typeface="+mj-lt"/>
              </a:rPr>
              <a:t>A blog or web log </a:t>
            </a:r>
            <a:r>
              <a:rPr lang="en-US" sz="2000" dirty="0">
                <a:latin typeface="+mj-lt"/>
              </a:rPr>
              <a:t>is a diary maintained by its author on the World Wide Web.</a:t>
            </a:r>
          </a:p>
          <a:p>
            <a:r>
              <a:rPr lang="en-US" sz="2000" dirty="0">
                <a:latin typeface="+mj-lt"/>
              </a:rPr>
              <a:t>It allows users to comment on the posts. </a:t>
            </a:r>
          </a:p>
          <a:p>
            <a:r>
              <a:rPr lang="en-US" sz="2000" dirty="0">
                <a:latin typeface="+mj-lt"/>
              </a:rPr>
              <a:t>People who used to maintain a diary of their daily activities started to make these entries, or posts, on their websites. </a:t>
            </a:r>
          </a:p>
          <a:p>
            <a:r>
              <a:rPr lang="en-US" sz="2000" dirty="0">
                <a:latin typeface="+mj-lt"/>
              </a:rPr>
              <a:t>You do not have to have a website to maintain a blog as free blog hosting sites are available on the Internet. </a:t>
            </a:r>
          </a:p>
        </p:txBody>
      </p:sp>
    </p:spTree>
    <p:extLst>
      <p:ext uri="{BB962C8B-B14F-4D97-AF65-F5344CB8AC3E}">
        <p14:creationId xmlns:p14="http://schemas.microsoft.com/office/powerpoint/2010/main" val="1483464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115568" y="548640"/>
            <a:ext cx="10168128" cy="1179576"/>
          </a:xfrm>
        </p:spPr>
        <p:txBody>
          <a:bodyPr>
            <a:normAutofit/>
          </a:bodyPr>
          <a:lstStyle/>
          <a:p>
            <a:r>
              <a:rPr lang="en-US" sz="4000" dirty="0"/>
              <a:t>Data Communication:</a:t>
            </a:r>
            <a:endParaRPr lang="en-GD"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42688D-73B7-49D9-862C-7B9CFBE3B596}"/>
              </a:ext>
            </a:extLst>
          </p:cNvPr>
          <p:cNvSpPr>
            <a:spLocks noGrp="1"/>
          </p:cNvSpPr>
          <p:nvPr>
            <p:ph idx="1"/>
          </p:nvPr>
        </p:nvSpPr>
        <p:spPr>
          <a:xfrm>
            <a:off x="498834" y="2042160"/>
            <a:ext cx="10168128" cy="4706216"/>
          </a:xfrm>
        </p:spPr>
        <p:txBody>
          <a:bodyPr>
            <a:noAutofit/>
          </a:bodyPr>
          <a:lstStyle/>
          <a:p>
            <a:pPr marL="0" indent="0">
              <a:buNone/>
            </a:pPr>
            <a:r>
              <a:rPr lang="en-US" sz="2000" b="1" dirty="0">
                <a:latin typeface="+mj-lt"/>
              </a:rPr>
              <a:t>Communicating globally using network-based tools</a:t>
            </a:r>
            <a:r>
              <a:rPr lang="en-US" sz="2000" dirty="0">
                <a:latin typeface="+mj-lt"/>
              </a:rPr>
              <a:t>.</a:t>
            </a:r>
          </a:p>
          <a:p>
            <a:pPr marL="0" indent="0">
              <a:buNone/>
            </a:pPr>
            <a:endParaRPr lang="en-US" sz="2000" dirty="0">
              <a:latin typeface="+mj-lt"/>
            </a:endParaRPr>
          </a:p>
          <a:p>
            <a:pPr marL="0" indent="0">
              <a:buNone/>
            </a:pPr>
            <a:r>
              <a:rPr lang="en-US" sz="2000" b="1" dirty="0">
                <a:latin typeface="+mj-lt"/>
              </a:rPr>
              <a:t>A podcast </a:t>
            </a:r>
            <a:r>
              <a:rPr lang="en-US" sz="2000" dirty="0">
                <a:latin typeface="+mj-lt"/>
              </a:rPr>
              <a:t>is an audio broadcast using the Internet that can be played back on an iPod or similar device. </a:t>
            </a:r>
          </a:p>
          <a:p>
            <a:r>
              <a:rPr lang="en-US" sz="2000" dirty="0">
                <a:latin typeface="+mj-lt"/>
              </a:rPr>
              <a:t>Podcasts have become very popular with radio broadcasters, making their programs available online so listeners can catch up with any programs they might have missed.</a:t>
            </a:r>
          </a:p>
          <a:p>
            <a:r>
              <a:rPr lang="en-US" sz="2000" dirty="0">
                <a:latin typeface="+mj-lt"/>
              </a:rPr>
              <a:t> Podcasts have now expanded, with smaller organizations producing their own podcasts only available on the Internet.</a:t>
            </a:r>
            <a:endParaRPr lang="en-US" sz="2000" i="0" u="none" strike="noStrike" baseline="0" dirty="0">
              <a:latin typeface="+mj-lt"/>
            </a:endParaRPr>
          </a:p>
        </p:txBody>
      </p:sp>
    </p:spTree>
    <p:extLst>
      <p:ext uri="{BB962C8B-B14F-4D97-AF65-F5344CB8AC3E}">
        <p14:creationId xmlns:p14="http://schemas.microsoft.com/office/powerpoint/2010/main" val="163429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685200-AFC3-4170-9452-4B54C0311A1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Summary:</a:t>
            </a:r>
          </a:p>
        </p:txBody>
      </p:sp>
      <p:pic>
        <p:nvPicPr>
          <p:cNvPr id="7" name="Picture 6">
            <a:extLst>
              <a:ext uri="{FF2B5EF4-FFF2-40B4-BE49-F238E27FC236}">
                <a16:creationId xmlns:a16="http://schemas.microsoft.com/office/drawing/2014/main" id="{6043E4D6-89CA-45A4-B3DC-353688984BE0}"/>
              </a:ext>
            </a:extLst>
          </p:cNvPr>
          <p:cNvPicPr>
            <a:picLocks noChangeAspect="1"/>
          </p:cNvPicPr>
          <p:nvPr/>
        </p:nvPicPr>
        <p:blipFill>
          <a:blip r:embed="rId2"/>
          <a:stretch>
            <a:fillRect/>
          </a:stretch>
        </p:blipFill>
        <p:spPr>
          <a:xfrm>
            <a:off x="4216525" y="1267652"/>
            <a:ext cx="7434125" cy="4739253"/>
          </a:xfrm>
          <a:prstGeom prst="rect">
            <a:avLst/>
          </a:prstGeom>
        </p:spPr>
      </p:pic>
    </p:spTree>
    <p:extLst>
      <p:ext uri="{BB962C8B-B14F-4D97-AF65-F5344CB8AC3E}">
        <p14:creationId xmlns:p14="http://schemas.microsoft.com/office/powerpoint/2010/main" val="1750925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2793</TotalTime>
  <Words>2368</Words>
  <Application>Microsoft Office PowerPoint</Application>
  <PresentationFormat>Widescreen</PresentationFormat>
  <Paragraphs>257</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Data Communication and Networking</vt:lpstr>
      <vt:lpstr>Objectives:</vt:lpstr>
      <vt:lpstr>Concept Map:</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Data Communication: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Output Devices</dc:title>
  <dc:creator>camilly henry</dc:creator>
  <cp:lastModifiedBy>camilly henry</cp:lastModifiedBy>
  <cp:revision>3</cp:revision>
  <dcterms:created xsi:type="dcterms:W3CDTF">2022-01-05T02:22:05Z</dcterms:created>
  <dcterms:modified xsi:type="dcterms:W3CDTF">2022-01-13T22:13:44Z</dcterms:modified>
</cp:coreProperties>
</file>