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78" r:id="rId7"/>
    <p:sldId id="279" r:id="rId8"/>
    <p:sldId id="280" r:id="rId9"/>
    <p:sldId id="282" r:id="rId10"/>
    <p:sldId id="28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D882FC-61E5-458A-8F41-C41853F38277}" v="2" dt="2022-02-20T22:01:34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y henry" userId="217f771fd853bb51" providerId="LiveId" clId="{6DCEE9E6-E37C-4C84-829B-92CA80F073A9}"/>
    <pc:docChg chg="undo custSel delSld modSld">
      <pc:chgData name="camilly henry" userId="217f771fd853bb51" providerId="LiveId" clId="{6DCEE9E6-E37C-4C84-829B-92CA80F073A9}" dt="2022-01-11T14:15:20.028" v="158" actId="20577"/>
      <pc:docMkLst>
        <pc:docMk/>
      </pc:docMkLst>
      <pc:sldChg chg="modSp mod">
        <pc:chgData name="camilly henry" userId="217f771fd853bb51" providerId="LiveId" clId="{6DCEE9E6-E37C-4C84-829B-92CA80F073A9}" dt="2022-01-11T13:28:31.043" v="4" actId="20577"/>
        <pc:sldMkLst>
          <pc:docMk/>
          <pc:sldMk cId="2018385239" sldId="287"/>
        </pc:sldMkLst>
        <pc:spChg chg="mod">
          <ac:chgData name="camilly henry" userId="217f771fd853bb51" providerId="LiveId" clId="{6DCEE9E6-E37C-4C84-829B-92CA80F073A9}" dt="2022-01-11T13:28:31.043" v="4" actId="20577"/>
          <ac:spMkLst>
            <pc:docMk/>
            <pc:sldMk cId="2018385239" sldId="287"/>
            <ac:spMk id="11" creationId="{73DF6783-A6C2-49D7-A1A6-734ABD5D7AD4}"/>
          </ac:spMkLst>
        </pc:spChg>
      </pc:sldChg>
      <pc:sldChg chg="modSp mod">
        <pc:chgData name="camilly henry" userId="217f771fd853bb51" providerId="LiveId" clId="{6DCEE9E6-E37C-4C84-829B-92CA80F073A9}" dt="2022-01-11T14:15:20.028" v="158" actId="20577"/>
        <pc:sldMkLst>
          <pc:docMk/>
          <pc:sldMk cId="2323998013" sldId="289"/>
        </pc:sldMkLst>
        <pc:spChg chg="mod">
          <ac:chgData name="camilly henry" userId="217f771fd853bb51" providerId="LiveId" clId="{6DCEE9E6-E37C-4C84-829B-92CA80F073A9}" dt="2022-01-11T14:15:20.028" v="158" actId="20577"/>
          <ac:spMkLst>
            <pc:docMk/>
            <pc:sldMk cId="2323998013" sldId="289"/>
            <ac:spMk id="3" creationId="{AF572CE1-6A62-4824-B301-D37F294FC75A}"/>
          </ac:spMkLst>
        </pc:spChg>
      </pc:sldChg>
      <pc:sldChg chg="modSp mod">
        <pc:chgData name="camilly henry" userId="217f771fd853bb51" providerId="LiveId" clId="{6DCEE9E6-E37C-4C84-829B-92CA80F073A9}" dt="2022-01-11T14:14:09.495" v="154" actId="12"/>
        <pc:sldMkLst>
          <pc:docMk/>
          <pc:sldMk cId="522439159" sldId="290"/>
        </pc:sldMkLst>
        <pc:spChg chg="mod">
          <ac:chgData name="camilly henry" userId="217f771fd853bb51" providerId="LiveId" clId="{6DCEE9E6-E37C-4C84-829B-92CA80F073A9}" dt="2022-01-11T14:14:09.495" v="154" actId="12"/>
          <ac:spMkLst>
            <pc:docMk/>
            <pc:sldMk cId="522439159" sldId="290"/>
            <ac:spMk id="3" creationId="{AF572CE1-6A62-4824-B301-D37F294FC75A}"/>
          </ac:spMkLst>
        </pc:spChg>
      </pc:sldChg>
      <pc:sldChg chg="modSp mod">
        <pc:chgData name="camilly henry" userId="217f771fd853bb51" providerId="LiveId" clId="{6DCEE9E6-E37C-4C84-829B-92CA80F073A9}" dt="2022-01-11T14:14:35.063" v="155" actId="12"/>
        <pc:sldMkLst>
          <pc:docMk/>
          <pc:sldMk cId="1541012145" sldId="291"/>
        </pc:sldMkLst>
        <pc:spChg chg="mod">
          <ac:chgData name="camilly henry" userId="217f771fd853bb51" providerId="LiveId" clId="{6DCEE9E6-E37C-4C84-829B-92CA80F073A9}" dt="2022-01-11T14:14:35.063" v="155" actId="12"/>
          <ac:spMkLst>
            <pc:docMk/>
            <pc:sldMk cId="1541012145" sldId="291"/>
            <ac:spMk id="3" creationId="{AF572CE1-6A62-4824-B301-D37F294FC75A}"/>
          </ac:spMkLst>
        </pc:spChg>
      </pc:sldChg>
      <pc:sldChg chg="del">
        <pc:chgData name="camilly henry" userId="217f771fd853bb51" providerId="LiveId" clId="{6DCEE9E6-E37C-4C84-829B-92CA80F073A9}" dt="2022-01-11T13:30:40.787" v="18" actId="2696"/>
        <pc:sldMkLst>
          <pc:docMk/>
          <pc:sldMk cId="1324861406" sldId="292"/>
        </pc:sldMkLst>
      </pc:sldChg>
      <pc:sldChg chg="modSp mod">
        <pc:chgData name="camilly henry" userId="217f771fd853bb51" providerId="LiveId" clId="{6DCEE9E6-E37C-4C84-829B-92CA80F073A9}" dt="2022-01-11T13:30:53.562" v="28" actId="20577"/>
        <pc:sldMkLst>
          <pc:docMk/>
          <pc:sldMk cId="2849493498" sldId="293"/>
        </pc:sldMkLst>
        <pc:spChg chg="mod">
          <ac:chgData name="camilly henry" userId="217f771fd853bb51" providerId="LiveId" clId="{6DCEE9E6-E37C-4C84-829B-92CA80F073A9}" dt="2022-01-11T13:30:53.562" v="28" actId="20577"/>
          <ac:spMkLst>
            <pc:docMk/>
            <pc:sldMk cId="2849493498" sldId="293"/>
            <ac:spMk id="11" creationId="{73DF6783-A6C2-49D7-A1A6-734ABD5D7AD4}"/>
          </ac:spMkLst>
        </pc:spChg>
      </pc:sldChg>
      <pc:sldChg chg="modSp mod">
        <pc:chgData name="camilly henry" userId="217f771fd853bb51" providerId="LiveId" clId="{6DCEE9E6-E37C-4C84-829B-92CA80F073A9}" dt="2022-01-11T14:13:41.867" v="153" actId="20577"/>
        <pc:sldMkLst>
          <pc:docMk/>
          <pc:sldMk cId="4180971986" sldId="298"/>
        </pc:sldMkLst>
        <pc:spChg chg="mod">
          <ac:chgData name="camilly henry" userId="217f771fd853bb51" providerId="LiveId" clId="{6DCEE9E6-E37C-4C84-829B-92CA80F073A9}" dt="2022-01-11T14:13:41.867" v="153" actId="20577"/>
          <ac:spMkLst>
            <pc:docMk/>
            <pc:sldMk cId="4180971986" sldId="298"/>
            <ac:spMk id="11" creationId="{73DF6783-A6C2-49D7-A1A6-734ABD5D7AD4}"/>
          </ac:spMkLst>
        </pc:spChg>
      </pc:sldChg>
      <pc:sldChg chg="modSp mod">
        <pc:chgData name="camilly henry" userId="217f771fd853bb51" providerId="LiveId" clId="{6DCEE9E6-E37C-4C84-829B-92CA80F073A9}" dt="2022-01-11T13:28:50.931" v="12" actId="20577"/>
        <pc:sldMkLst>
          <pc:docMk/>
          <pc:sldMk cId="2831515139" sldId="299"/>
        </pc:sldMkLst>
        <pc:spChg chg="mod">
          <ac:chgData name="camilly henry" userId="217f771fd853bb51" providerId="LiveId" clId="{6DCEE9E6-E37C-4C84-829B-92CA80F073A9}" dt="2022-01-11T13:28:50.931" v="12" actId="20577"/>
          <ac:spMkLst>
            <pc:docMk/>
            <pc:sldMk cId="2831515139" sldId="299"/>
            <ac:spMk id="3" creationId="{AF572CE1-6A62-4824-B301-D37F294FC75A}"/>
          </ac:spMkLst>
        </pc:spChg>
      </pc:sldChg>
      <pc:sldChg chg="modSp mod">
        <pc:chgData name="camilly henry" userId="217f771fd853bb51" providerId="LiveId" clId="{6DCEE9E6-E37C-4C84-829B-92CA80F073A9}" dt="2022-01-11T13:31:36.740" v="33" actId="20577"/>
        <pc:sldMkLst>
          <pc:docMk/>
          <pc:sldMk cId="4071248313" sldId="302"/>
        </pc:sldMkLst>
        <pc:spChg chg="mod">
          <ac:chgData name="camilly henry" userId="217f771fd853bb51" providerId="LiveId" clId="{6DCEE9E6-E37C-4C84-829B-92CA80F073A9}" dt="2022-01-11T13:31:36.740" v="33" actId="20577"/>
          <ac:spMkLst>
            <pc:docMk/>
            <pc:sldMk cId="4071248313" sldId="302"/>
            <ac:spMk id="3" creationId="{AF572CE1-6A62-4824-B301-D37F294FC75A}"/>
          </ac:spMkLst>
        </pc:spChg>
      </pc:sldChg>
    </pc:docChg>
  </pc:docChgLst>
  <pc:docChgLst>
    <pc:chgData name="camilly henry" userId="217f771fd853bb51" providerId="LiveId" clId="{A30ED726-C601-4BF6-8AEB-66EB9E45CAFF}"/>
    <pc:docChg chg="undo custSel addSld delSld modSld sldOrd">
      <pc:chgData name="camilly henry" userId="217f771fd853bb51" providerId="LiveId" clId="{A30ED726-C601-4BF6-8AEB-66EB9E45CAFF}" dt="2022-01-31T12:37:17.746" v="1316" actId="2711"/>
      <pc:docMkLst>
        <pc:docMk/>
      </pc:docMkLst>
      <pc:sldChg chg="modSp mod">
        <pc:chgData name="camilly henry" userId="217f771fd853bb51" providerId="LiveId" clId="{A30ED726-C601-4BF6-8AEB-66EB9E45CAFF}" dt="2022-01-31T12:36:42.179" v="1311" actId="113"/>
        <pc:sldMkLst>
          <pc:docMk/>
          <pc:sldMk cId="2020900645" sldId="256"/>
        </pc:sldMkLst>
        <pc:spChg chg="mod">
          <ac:chgData name="camilly henry" userId="217f771fd853bb51" providerId="LiveId" clId="{A30ED726-C601-4BF6-8AEB-66EB9E45CAFF}" dt="2022-01-31T12:36:42.179" v="1311" actId="113"/>
          <ac:spMkLst>
            <pc:docMk/>
            <pc:sldMk cId="2020900645" sldId="256"/>
            <ac:spMk id="2" creationId="{C58C3A72-DB0E-432A-A87E-6694742E4FE4}"/>
          </ac:spMkLst>
        </pc:spChg>
      </pc:sldChg>
      <pc:sldChg chg="addSp modSp mod">
        <pc:chgData name="camilly henry" userId="217f771fd853bb51" providerId="LiveId" clId="{A30ED726-C601-4BF6-8AEB-66EB9E45CAFF}" dt="2022-01-31T12:37:17.746" v="1316" actId="2711"/>
        <pc:sldMkLst>
          <pc:docMk/>
          <pc:sldMk cId="4006706646" sldId="257"/>
        </pc:sldMkLst>
        <pc:spChg chg="add mod">
          <ac:chgData name="camilly henry" userId="217f771fd853bb51" providerId="LiveId" clId="{A30ED726-C601-4BF6-8AEB-66EB9E45CAFF}" dt="2022-01-31T12:37:17.746" v="1316" actId="2711"/>
          <ac:spMkLst>
            <pc:docMk/>
            <pc:sldMk cId="4006706646" sldId="257"/>
            <ac:spMk id="4" creationId="{77256652-E223-4495-8538-8E6AD1D07B19}"/>
          </ac:spMkLst>
        </pc:spChg>
      </pc:sldChg>
      <pc:sldChg chg="addSp delSp modSp mod">
        <pc:chgData name="camilly henry" userId="217f771fd853bb51" providerId="LiveId" clId="{A30ED726-C601-4BF6-8AEB-66EB9E45CAFF}" dt="2022-01-30T23:48:31.094" v="866" actId="20577"/>
        <pc:sldMkLst>
          <pc:docMk/>
          <pc:sldMk cId="3432951912" sldId="258"/>
        </pc:sldMkLst>
        <pc:spChg chg="mod">
          <ac:chgData name="camilly henry" userId="217f771fd853bb51" providerId="LiveId" clId="{A30ED726-C601-4BF6-8AEB-66EB9E45CAFF}" dt="2022-01-30T23:26:52.444" v="287" actId="14100"/>
          <ac:spMkLst>
            <pc:docMk/>
            <pc:sldMk cId="3432951912" sldId="258"/>
            <ac:spMk id="2" creationId="{390137AA-D031-460F-86C9-6E96630FEE84}"/>
          </ac:spMkLst>
        </pc:spChg>
        <pc:spChg chg="mod">
          <ac:chgData name="camilly henry" userId="217f771fd853bb51" providerId="LiveId" clId="{A30ED726-C601-4BF6-8AEB-66EB9E45CAFF}" dt="2022-01-30T23:48:31.094" v="866" actId="20577"/>
          <ac:spMkLst>
            <pc:docMk/>
            <pc:sldMk cId="3432951912" sldId="258"/>
            <ac:spMk id="3" creationId="{AF572CE1-6A62-4824-B301-D37F294FC75A}"/>
          </ac:spMkLst>
        </pc:spChg>
        <pc:graphicFrameChg chg="add del modGraphic">
          <ac:chgData name="camilly henry" userId="217f771fd853bb51" providerId="LiveId" clId="{A30ED726-C601-4BF6-8AEB-66EB9E45CAFF}" dt="2022-01-30T21:43:41.010" v="20" actId="478"/>
          <ac:graphicFrameMkLst>
            <pc:docMk/>
            <pc:sldMk cId="3432951912" sldId="258"/>
            <ac:graphicFrameMk id="5" creationId="{E60B7A35-D10E-4EEF-90F0-1DFEF68EA45C}"/>
          </ac:graphicFrameMkLst>
        </pc:graphicFrameChg>
        <pc:graphicFrameChg chg="add del modGraphic">
          <ac:chgData name="camilly henry" userId="217f771fd853bb51" providerId="LiveId" clId="{A30ED726-C601-4BF6-8AEB-66EB9E45CAFF}" dt="2022-01-30T23:27:38.456" v="318" actId="478"/>
          <ac:graphicFrameMkLst>
            <pc:docMk/>
            <pc:sldMk cId="3432951912" sldId="258"/>
            <ac:graphicFrameMk id="7" creationId="{78AF68CE-356B-47CC-BFE5-26E63ED513D8}"/>
          </ac:graphicFrameMkLst>
        </pc:graphicFrameChg>
      </pc:sldChg>
      <pc:sldChg chg="del">
        <pc:chgData name="camilly henry" userId="217f771fd853bb51" providerId="LiveId" clId="{A30ED726-C601-4BF6-8AEB-66EB9E45CAFF}" dt="2022-01-30T23:34:39.836" v="497" actId="47"/>
        <pc:sldMkLst>
          <pc:docMk/>
          <pc:sldMk cId="2712186917" sldId="259"/>
        </pc:sldMkLst>
      </pc:sldChg>
      <pc:sldChg chg="del">
        <pc:chgData name="camilly henry" userId="217f771fd853bb51" providerId="LiveId" clId="{A30ED726-C601-4BF6-8AEB-66EB9E45CAFF}" dt="2022-01-30T23:34:31.506" v="496" actId="47"/>
        <pc:sldMkLst>
          <pc:docMk/>
          <pc:sldMk cId="742025848" sldId="260"/>
        </pc:sldMkLst>
      </pc:sldChg>
      <pc:sldChg chg="del">
        <pc:chgData name="camilly henry" userId="217f771fd853bb51" providerId="LiveId" clId="{A30ED726-C601-4BF6-8AEB-66EB9E45CAFF}" dt="2022-01-30T23:34:31.506" v="496" actId="47"/>
        <pc:sldMkLst>
          <pc:docMk/>
          <pc:sldMk cId="4075313667" sldId="261"/>
        </pc:sldMkLst>
      </pc:sldChg>
      <pc:sldChg chg="del">
        <pc:chgData name="camilly henry" userId="217f771fd853bb51" providerId="LiveId" clId="{A30ED726-C601-4BF6-8AEB-66EB9E45CAFF}" dt="2022-01-30T23:34:17.388" v="495" actId="47"/>
        <pc:sldMkLst>
          <pc:docMk/>
          <pc:sldMk cId="3147878241" sldId="262"/>
        </pc:sldMkLst>
      </pc:sldChg>
      <pc:sldChg chg="del">
        <pc:chgData name="camilly henry" userId="217f771fd853bb51" providerId="LiveId" clId="{A30ED726-C601-4BF6-8AEB-66EB9E45CAFF}" dt="2022-01-30T23:34:17.388" v="495" actId="47"/>
        <pc:sldMkLst>
          <pc:docMk/>
          <pc:sldMk cId="3758468299" sldId="264"/>
        </pc:sldMkLst>
      </pc:sldChg>
      <pc:sldChg chg="del">
        <pc:chgData name="camilly henry" userId="217f771fd853bb51" providerId="LiveId" clId="{A30ED726-C601-4BF6-8AEB-66EB9E45CAFF}" dt="2022-01-30T23:34:12.276" v="494" actId="47"/>
        <pc:sldMkLst>
          <pc:docMk/>
          <pc:sldMk cId="3284910045" sldId="265"/>
        </pc:sldMkLst>
      </pc:sldChg>
      <pc:sldChg chg="del">
        <pc:chgData name="camilly henry" userId="217f771fd853bb51" providerId="LiveId" clId="{A30ED726-C601-4BF6-8AEB-66EB9E45CAFF}" dt="2022-01-30T23:34:12.276" v="494" actId="47"/>
        <pc:sldMkLst>
          <pc:docMk/>
          <pc:sldMk cId="2536010995" sldId="267"/>
        </pc:sldMkLst>
      </pc:sldChg>
      <pc:sldChg chg="del">
        <pc:chgData name="camilly henry" userId="217f771fd853bb51" providerId="LiveId" clId="{A30ED726-C601-4BF6-8AEB-66EB9E45CAFF}" dt="2022-01-30T23:34:12.276" v="494" actId="47"/>
        <pc:sldMkLst>
          <pc:docMk/>
          <pc:sldMk cId="2675570631" sldId="268"/>
        </pc:sldMkLst>
      </pc:sldChg>
      <pc:sldChg chg="del">
        <pc:chgData name="camilly henry" userId="217f771fd853bb51" providerId="LiveId" clId="{A30ED726-C601-4BF6-8AEB-66EB9E45CAFF}" dt="2022-01-30T23:34:12.276" v="494" actId="47"/>
        <pc:sldMkLst>
          <pc:docMk/>
          <pc:sldMk cId="3699330188" sldId="269"/>
        </pc:sldMkLst>
      </pc:sldChg>
      <pc:sldChg chg="del">
        <pc:chgData name="camilly henry" userId="217f771fd853bb51" providerId="LiveId" clId="{A30ED726-C601-4BF6-8AEB-66EB9E45CAFF}" dt="2022-01-30T23:34:12.276" v="494" actId="47"/>
        <pc:sldMkLst>
          <pc:docMk/>
          <pc:sldMk cId="2250167384" sldId="270"/>
        </pc:sldMkLst>
      </pc:sldChg>
      <pc:sldChg chg="modSp add mod">
        <pc:chgData name="camilly henry" userId="217f771fd853bb51" providerId="LiveId" clId="{A30ED726-C601-4BF6-8AEB-66EB9E45CAFF}" dt="2022-01-31T01:46:29.032" v="1189" actId="20577"/>
        <pc:sldMkLst>
          <pc:docMk/>
          <pc:sldMk cId="3593520772" sldId="271"/>
        </pc:sldMkLst>
        <pc:spChg chg="mod">
          <ac:chgData name="camilly henry" userId="217f771fd853bb51" providerId="LiveId" clId="{A30ED726-C601-4BF6-8AEB-66EB9E45CAFF}" dt="2022-01-31T01:46:29.032" v="1189" actId="20577"/>
          <ac:spMkLst>
            <pc:docMk/>
            <pc:sldMk cId="3593520772" sldId="271"/>
            <ac:spMk id="3" creationId="{AF572CE1-6A62-4824-B301-D37F294FC75A}"/>
          </ac:spMkLst>
        </pc:spChg>
      </pc:sldChg>
      <pc:sldChg chg="modSp add mod">
        <pc:chgData name="camilly henry" userId="217f771fd853bb51" providerId="LiveId" clId="{A30ED726-C601-4BF6-8AEB-66EB9E45CAFF}" dt="2022-01-30T23:42:38.232" v="717" actId="20577"/>
        <pc:sldMkLst>
          <pc:docMk/>
          <pc:sldMk cId="2791932959" sldId="272"/>
        </pc:sldMkLst>
        <pc:spChg chg="mod">
          <ac:chgData name="camilly henry" userId="217f771fd853bb51" providerId="LiveId" clId="{A30ED726-C601-4BF6-8AEB-66EB9E45CAFF}" dt="2022-01-30T23:42:38.232" v="717" actId="20577"/>
          <ac:spMkLst>
            <pc:docMk/>
            <pc:sldMk cId="2791932959" sldId="272"/>
            <ac:spMk id="3" creationId="{AF572CE1-6A62-4824-B301-D37F294FC75A}"/>
          </ac:spMkLst>
        </pc:spChg>
      </pc:sldChg>
      <pc:sldChg chg="modSp add mod">
        <pc:chgData name="camilly henry" userId="217f771fd853bb51" providerId="LiveId" clId="{A30ED726-C601-4BF6-8AEB-66EB9E45CAFF}" dt="2022-01-30T23:46:05.290" v="825" actId="20577"/>
        <pc:sldMkLst>
          <pc:docMk/>
          <pc:sldMk cId="3327499020" sldId="273"/>
        </pc:sldMkLst>
        <pc:spChg chg="mod">
          <ac:chgData name="camilly henry" userId="217f771fd853bb51" providerId="LiveId" clId="{A30ED726-C601-4BF6-8AEB-66EB9E45CAFF}" dt="2022-01-30T23:46:05.290" v="825" actId="20577"/>
          <ac:spMkLst>
            <pc:docMk/>
            <pc:sldMk cId="3327499020" sldId="273"/>
            <ac:spMk id="3" creationId="{AF572CE1-6A62-4824-B301-D37F294FC75A}"/>
          </ac:spMkLst>
        </pc:spChg>
      </pc:sldChg>
      <pc:sldChg chg="addSp delSp modSp add mod ord">
        <pc:chgData name="camilly henry" userId="217f771fd853bb51" providerId="LiveId" clId="{A30ED726-C601-4BF6-8AEB-66EB9E45CAFF}" dt="2022-01-31T00:10:37.627" v="1181" actId="255"/>
        <pc:sldMkLst>
          <pc:docMk/>
          <pc:sldMk cId="98917095" sldId="274"/>
        </pc:sldMkLst>
        <pc:spChg chg="mod">
          <ac:chgData name="camilly henry" userId="217f771fd853bb51" providerId="LiveId" clId="{A30ED726-C601-4BF6-8AEB-66EB9E45CAFF}" dt="2022-01-31T00:10:09.854" v="1174" actId="26606"/>
          <ac:spMkLst>
            <pc:docMk/>
            <pc:sldMk cId="98917095" sldId="274"/>
            <ac:spMk id="2" creationId="{390137AA-D031-460F-86C9-6E96630FEE84}"/>
          </ac:spMkLst>
        </pc:spChg>
        <pc:spChg chg="mod ord">
          <ac:chgData name="camilly henry" userId="217f771fd853bb51" providerId="LiveId" clId="{A30ED726-C601-4BF6-8AEB-66EB9E45CAFF}" dt="2022-01-31T00:10:37.627" v="1181" actId="255"/>
          <ac:spMkLst>
            <pc:docMk/>
            <pc:sldMk cId="98917095" sldId="274"/>
            <ac:spMk id="3" creationId="{AF572CE1-6A62-4824-B301-D37F294FC75A}"/>
          </ac:spMkLst>
        </pc:spChg>
        <pc:spChg chg="add del">
          <ac:chgData name="camilly henry" userId="217f771fd853bb51" providerId="LiveId" clId="{A30ED726-C601-4BF6-8AEB-66EB9E45CAFF}" dt="2022-01-31T00:10:09.854" v="1174" actId="26606"/>
          <ac:spMkLst>
            <pc:docMk/>
            <pc:sldMk cId="98917095" sldId="274"/>
            <ac:spMk id="8" creationId="{907EF6B7-1338-4443-8C46-6A318D952DFD}"/>
          </ac:spMkLst>
        </pc:spChg>
        <pc:spChg chg="add del">
          <ac:chgData name="camilly henry" userId="217f771fd853bb51" providerId="LiveId" clId="{A30ED726-C601-4BF6-8AEB-66EB9E45CAFF}" dt="2022-01-31T00:10:09.854" v="1174" actId="26606"/>
          <ac:spMkLst>
            <pc:docMk/>
            <pc:sldMk cId="98917095" sldId="274"/>
            <ac:spMk id="10" creationId="{DAAE4CDD-124C-4DCF-9584-B6033B545DD5}"/>
          </ac:spMkLst>
        </pc:spChg>
        <pc:spChg chg="add del">
          <ac:chgData name="camilly henry" userId="217f771fd853bb51" providerId="LiveId" clId="{A30ED726-C601-4BF6-8AEB-66EB9E45CAFF}" dt="2022-01-31T00:10:09.854" v="1174" actId="26606"/>
          <ac:spMkLst>
            <pc:docMk/>
            <pc:sldMk cId="98917095" sldId="274"/>
            <ac:spMk id="12" creationId="{081E4A58-353D-44AE-B2FC-2A74E2E400F7}"/>
          </ac:spMkLst>
        </pc:spChg>
        <pc:spChg chg="add del">
          <ac:chgData name="camilly henry" userId="217f771fd853bb51" providerId="LiveId" clId="{A30ED726-C601-4BF6-8AEB-66EB9E45CAFF}" dt="2022-01-31T00:10:04.049" v="1170" actId="26606"/>
          <ac:spMkLst>
            <pc:docMk/>
            <pc:sldMk cId="98917095" sldId="274"/>
            <ac:spMk id="14" creationId="{C232B152-3720-4D3B-97ED-45CE5483F16F}"/>
          </ac:spMkLst>
        </pc:spChg>
        <pc:spChg chg="add del">
          <ac:chgData name="camilly henry" userId="217f771fd853bb51" providerId="LiveId" clId="{A30ED726-C601-4BF6-8AEB-66EB9E45CAFF}" dt="2022-01-31T00:10:04.049" v="1170" actId="26606"/>
          <ac:spMkLst>
            <pc:docMk/>
            <pc:sldMk cId="98917095" sldId="274"/>
            <ac:spMk id="15" creationId="{11BAB570-FF10-4E96-8A3F-FA9804702B89}"/>
          </ac:spMkLst>
        </pc:spChg>
        <pc:spChg chg="add del">
          <ac:chgData name="camilly henry" userId="217f771fd853bb51" providerId="LiveId" clId="{A30ED726-C601-4BF6-8AEB-66EB9E45CAFF}" dt="2022-01-31T00:10:04.049" v="1170" actId="26606"/>
          <ac:spMkLst>
            <pc:docMk/>
            <pc:sldMk cId="98917095" sldId="274"/>
            <ac:spMk id="16" creationId="{4B9FAFB2-BEB5-4848-8018-BCAD99E2E1AA}"/>
          </ac:spMkLst>
        </pc:spChg>
        <pc:spChg chg="add del">
          <ac:chgData name="camilly henry" userId="217f771fd853bb51" providerId="LiveId" clId="{A30ED726-C601-4BF6-8AEB-66EB9E45CAFF}" dt="2022-01-31T00:09:53.823" v="1162" actId="26606"/>
          <ac:spMkLst>
            <pc:docMk/>
            <pc:sldMk cId="98917095" sldId="274"/>
            <ac:spMk id="17" creationId="{2C61293E-6EBE-43EF-A52C-9BEBFD7679D4}"/>
          </ac:spMkLst>
        </pc:spChg>
        <pc:spChg chg="add del">
          <ac:chgData name="camilly henry" userId="217f771fd853bb51" providerId="LiveId" clId="{A30ED726-C601-4BF6-8AEB-66EB9E45CAFF}" dt="2022-01-31T00:10:06.478" v="1172" actId="26606"/>
          <ac:spMkLst>
            <pc:docMk/>
            <pc:sldMk cId="98917095" sldId="274"/>
            <ac:spMk id="18" creationId="{5E39A796-BE83-48B1-B33F-35C4A32AAB57}"/>
          </ac:spMkLst>
        </pc:spChg>
        <pc:spChg chg="add del">
          <ac:chgData name="camilly henry" userId="217f771fd853bb51" providerId="LiveId" clId="{A30ED726-C601-4BF6-8AEB-66EB9E45CAFF}" dt="2022-01-31T00:09:53.823" v="1162" actId="26606"/>
          <ac:spMkLst>
            <pc:docMk/>
            <pc:sldMk cId="98917095" sldId="274"/>
            <ac:spMk id="19" creationId="{21540236-BFD5-4A9D-8840-4703E7F76825}"/>
          </ac:spMkLst>
        </pc:spChg>
        <pc:spChg chg="add del">
          <ac:chgData name="camilly henry" userId="217f771fd853bb51" providerId="LiveId" clId="{A30ED726-C601-4BF6-8AEB-66EB9E45CAFF}" dt="2022-01-31T00:10:06.478" v="1172" actId="26606"/>
          <ac:spMkLst>
            <pc:docMk/>
            <pc:sldMk cId="98917095" sldId="274"/>
            <ac:spMk id="20" creationId="{72F84B47-E267-4194-8194-831DB7B5547F}"/>
          </ac:spMkLst>
        </pc:spChg>
        <pc:spChg chg="add del">
          <ac:chgData name="camilly henry" userId="217f771fd853bb51" providerId="LiveId" clId="{A30ED726-C601-4BF6-8AEB-66EB9E45CAFF}" dt="2022-01-31T00:09:56.124" v="1164" actId="26606"/>
          <ac:spMkLst>
            <pc:docMk/>
            <pc:sldMk cId="98917095" sldId="274"/>
            <ac:spMk id="21" creationId="{4300840D-0A0B-4512-BACA-B439D5B9C57C}"/>
          </ac:spMkLst>
        </pc:spChg>
        <pc:spChg chg="add del">
          <ac:chgData name="camilly henry" userId="217f771fd853bb51" providerId="LiveId" clId="{A30ED726-C601-4BF6-8AEB-66EB9E45CAFF}" dt="2022-01-31T00:09:56.124" v="1164" actId="26606"/>
          <ac:spMkLst>
            <pc:docMk/>
            <pc:sldMk cId="98917095" sldId="274"/>
            <ac:spMk id="22" creationId="{C4285719-470E-454C-AF62-8323075F1F5B}"/>
          </ac:spMkLst>
        </pc:spChg>
        <pc:spChg chg="add del">
          <ac:chgData name="camilly henry" userId="217f771fd853bb51" providerId="LiveId" clId="{A30ED726-C601-4BF6-8AEB-66EB9E45CAFF}" dt="2022-01-31T00:09:56.124" v="1164" actId="26606"/>
          <ac:spMkLst>
            <pc:docMk/>
            <pc:sldMk cId="98917095" sldId="274"/>
            <ac:spMk id="23" creationId="{D2B78728-A580-49A7-84F9-6EF6F583ADE0}"/>
          </ac:spMkLst>
        </pc:spChg>
        <pc:spChg chg="add del">
          <ac:chgData name="camilly henry" userId="217f771fd853bb51" providerId="LiveId" clId="{A30ED726-C601-4BF6-8AEB-66EB9E45CAFF}" dt="2022-01-31T00:09:56.124" v="1164" actId="26606"/>
          <ac:spMkLst>
            <pc:docMk/>
            <pc:sldMk cId="98917095" sldId="274"/>
            <ac:spMk id="24" creationId="{CD9FE4EF-C4D8-49A0-B2FF-81D8DB7D8A24}"/>
          </ac:spMkLst>
        </pc:spChg>
        <pc:spChg chg="add del">
          <ac:chgData name="camilly henry" userId="217f771fd853bb51" providerId="LiveId" clId="{A30ED726-C601-4BF6-8AEB-66EB9E45CAFF}" dt="2022-01-31T00:09:56.124" v="1164" actId="26606"/>
          <ac:spMkLst>
            <pc:docMk/>
            <pc:sldMk cId="98917095" sldId="274"/>
            <ac:spMk id="25" creationId="{38FAA1A1-D861-433F-88FA-1E9D6FD31D11}"/>
          </ac:spMkLst>
        </pc:spChg>
        <pc:spChg chg="add del">
          <ac:chgData name="camilly henry" userId="217f771fd853bb51" providerId="LiveId" clId="{A30ED726-C601-4BF6-8AEB-66EB9E45CAFF}" dt="2022-01-31T00:09:56.124" v="1164" actId="26606"/>
          <ac:spMkLst>
            <pc:docMk/>
            <pc:sldMk cId="98917095" sldId="274"/>
            <ac:spMk id="27" creationId="{8D71EDA1-87BF-4D5D-AB79-F346FD19278A}"/>
          </ac:spMkLst>
        </pc:spChg>
        <pc:spChg chg="add del">
          <ac:chgData name="camilly henry" userId="217f771fd853bb51" providerId="LiveId" clId="{A30ED726-C601-4BF6-8AEB-66EB9E45CAFF}" dt="2022-01-31T00:09:58.112" v="1166" actId="26606"/>
          <ac:spMkLst>
            <pc:docMk/>
            <pc:sldMk cId="98917095" sldId="274"/>
            <ac:spMk id="29" creationId="{46F7435D-E3DB-47B1-BA61-B00ACC83A9DE}"/>
          </ac:spMkLst>
        </pc:spChg>
        <pc:spChg chg="add del">
          <ac:chgData name="camilly henry" userId="217f771fd853bb51" providerId="LiveId" clId="{A30ED726-C601-4BF6-8AEB-66EB9E45CAFF}" dt="2022-01-31T00:09:58.112" v="1166" actId="26606"/>
          <ac:spMkLst>
            <pc:docMk/>
            <pc:sldMk cId="98917095" sldId="274"/>
            <ac:spMk id="30" creationId="{F263A0B5-F8C4-4116-809F-78A768EA79A6}"/>
          </ac:spMkLst>
        </pc:spChg>
        <pc:picChg chg="add mod">
          <ac:chgData name="camilly henry" userId="217f771fd853bb51" providerId="LiveId" clId="{A30ED726-C601-4BF6-8AEB-66EB9E45CAFF}" dt="2022-01-31T00:10:28.045" v="1180" actId="14100"/>
          <ac:picMkLst>
            <pc:docMk/>
            <pc:sldMk cId="98917095" sldId="274"/>
            <ac:picMk id="5" creationId="{356F8460-15DD-4ECA-BCA4-4234E687DAF0}"/>
          </ac:picMkLst>
        </pc:picChg>
        <pc:cxnChg chg="add del">
          <ac:chgData name="camilly henry" userId="217f771fd853bb51" providerId="LiveId" clId="{A30ED726-C601-4BF6-8AEB-66EB9E45CAFF}" dt="2022-01-31T00:10:09.854" v="1174" actId="26606"/>
          <ac:cxnSpMkLst>
            <pc:docMk/>
            <pc:sldMk cId="98917095" sldId="274"/>
            <ac:cxnSpMk id="26" creationId="{A7F400EE-A8A5-48AF-B4D6-291B52C6F0B0}"/>
          </ac:cxnSpMkLst>
        </pc:cxnChg>
      </pc:sldChg>
      <pc:sldChg chg="modSp add mod ord">
        <pc:chgData name="camilly henry" userId="217f771fd853bb51" providerId="LiveId" clId="{A30ED726-C601-4BF6-8AEB-66EB9E45CAFF}" dt="2022-01-31T12:33:00.465" v="1227"/>
        <pc:sldMkLst>
          <pc:docMk/>
          <pc:sldMk cId="2119414747" sldId="275"/>
        </pc:sldMkLst>
        <pc:spChg chg="mod">
          <ac:chgData name="camilly henry" userId="217f771fd853bb51" providerId="LiveId" clId="{A30ED726-C601-4BF6-8AEB-66EB9E45CAFF}" dt="2022-01-30T23:56:04.406" v="916" actId="113"/>
          <ac:spMkLst>
            <pc:docMk/>
            <pc:sldMk cId="2119414747" sldId="275"/>
            <ac:spMk id="3" creationId="{AF572CE1-6A62-4824-B301-D37F294FC75A}"/>
          </ac:spMkLst>
        </pc:spChg>
      </pc:sldChg>
      <pc:sldChg chg="modSp add mod">
        <pc:chgData name="camilly henry" userId="217f771fd853bb51" providerId="LiveId" clId="{A30ED726-C601-4BF6-8AEB-66EB9E45CAFF}" dt="2022-01-31T00:03:43.873" v="979" actId="313"/>
        <pc:sldMkLst>
          <pc:docMk/>
          <pc:sldMk cId="2495200585" sldId="276"/>
        </pc:sldMkLst>
        <pc:spChg chg="mod">
          <ac:chgData name="camilly henry" userId="217f771fd853bb51" providerId="LiveId" clId="{A30ED726-C601-4BF6-8AEB-66EB9E45CAFF}" dt="2022-01-31T00:03:43.873" v="979" actId="313"/>
          <ac:spMkLst>
            <pc:docMk/>
            <pc:sldMk cId="2495200585" sldId="276"/>
            <ac:spMk id="3" creationId="{AF572CE1-6A62-4824-B301-D37F294FC75A}"/>
          </ac:spMkLst>
        </pc:spChg>
      </pc:sldChg>
      <pc:sldChg chg="modSp add mod">
        <pc:chgData name="camilly henry" userId="217f771fd853bb51" providerId="LiveId" clId="{A30ED726-C601-4BF6-8AEB-66EB9E45CAFF}" dt="2022-01-31T12:32:55.351" v="1225" actId="20577"/>
        <pc:sldMkLst>
          <pc:docMk/>
          <pc:sldMk cId="901478918" sldId="277"/>
        </pc:sldMkLst>
        <pc:spChg chg="mod">
          <ac:chgData name="camilly henry" userId="217f771fd853bb51" providerId="LiveId" clId="{A30ED726-C601-4BF6-8AEB-66EB9E45CAFF}" dt="2022-01-31T12:32:55.351" v="1225" actId="20577"/>
          <ac:spMkLst>
            <pc:docMk/>
            <pc:sldMk cId="901478918" sldId="277"/>
            <ac:spMk id="3" creationId="{AF572CE1-6A62-4824-B301-D37F294FC75A}"/>
          </ac:spMkLst>
        </pc:spChg>
      </pc:sldChg>
    </pc:docChg>
  </pc:docChgLst>
  <pc:docChgLst>
    <pc:chgData name="camilly henry" userId="217f771fd853bb51" providerId="LiveId" clId="{E28A2338-2B21-4C0A-96FF-BB97FBE14D53}"/>
    <pc:docChg chg="modSld">
      <pc:chgData name="camilly henry" userId="217f771fd853bb51" providerId="LiveId" clId="{E28A2338-2B21-4C0A-96FF-BB97FBE14D53}" dt="2022-01-24T03:38:50.187" v="28" actId="20577"/>
      <pc:docMkLst>
        <pc:docMk/>
      </pc:docMkLst>
      <pc:sldChg chg="modSp mod">
        <pc:chgData name="camilly henry" userId="217f771fd853bb51" providerId="LiveId" clId="{E28A2338-2B21-4C0A-96FF-BB97FBE14D53}" dt="2022-01-24T02:57:12.315" v="10" actId="20577"/>
        <pc:sldMkLst>
          <pc:docMk/>
          <pc:sldMk cId="2020900645" sldId="256"/>
        </pc:sldMkLst>
        <pc:spChg chg="mod">
          <ac:chgData name="camilly henry" userId="217f771fd853bb51" providerId="LiveId" clId="{E28A2338-2B21-4C0A-96FF-BB97FBE14D53}" dt="2022-01-24T02:57:12.315" v="10" actId="20577"/>
          <ac:spMkLst>
            <pc:docMk/>
            <pc:sldMk cId="2020900645" sldId="256"/>
            <ac:spMk id="2" creationId="{C58C3A72-DB0E-432A-A87E-6694742E4FE4}"/>
          </ac:spMkLst>
        </pc:spChg>
      </pc:sldChg>
      <pc:sldChg chg="modSp mod">
        <pc:chgData name="camilly henry" userId="217f771fd853bb51" providerId="LiveId" clId="{E28A2338-2B21-4C0A-96FF-BB97FBE14D53}" dt="2022-01-24T03:38:38.659" v="11" actId="6549"/>
        <pc:sldMkLst>
          <pc:docMk/>
          <pc:sldMk cId="4006706646" sldId="257"/>
        </pc:sldMkLst>
        <pc:spChg chg="mod">
          <ac:chgData name="camilly henry" userId="217f771fd853bb51" providerId="LiveId" clId="{E28A2338-2B21-4C0A-96FF-BB97FBE14D53}" dt="2022-01-24T03:38:38.659" v="11" actId="6549"/>
          <ac:spMkLst>
            <pc:docMk/>
            <pc:sldMk cId="4006706646" sldId="257"/>
            <ac:spMk id="3" creationId="{E0D3B107-F629-4B88-9088-8B8726A00D10}"/>
          </ac:spMkLst>
        </pc:spChg>
      </pc:sldChg>
      <pc:sldChg chg="modSp mod">
        <pc:chgData name="camilly henry" userId="217f771fd853bb51" providerId="LiveId" clId="{E28A2338-2B21-4C0A-96FF-BB97FBE14D53}" dt="2022-01-24T03:38:50.187" v="28" actId="20577"/>
        <pc:sldMkLst>
          <pc:docMk/>
          <pc:sldMk cId="3432951912" sldId="258"/>
        </pc:sldMkLst>
        <pc:spChg chg="mod">
          <ac:chgData name="camilly henry" userId="217f771fd853bb51" providerId="LiveId" clId="{E28A2338-2B21-4C0A-96FF-BB97FBE14D53}" dt="2022-01-24T03:38:50.187" v="28" actId="20577"/>
          <ac:spMkLst>
            <pc:docMk/>
            <pc:sldMk cId="3432951912" sldId="258"/>
            <ac:spMk id="2" creationId="{390137AA-D031-460F-86C9-6E96630FEE84}"/>
          </ac:spMkLst>
        </pc:spChg>
      </pc:sldChg>
    </pc:docChg>
  </pc:docChgLst>
  <pc:docChgLst>
    <pc:chgData name="camilly henry" userId="217f771fd853bb51" providerId="LiveId" clId="{8EE450A1-B5F0-4930-9067-BC9531C45788}"/>
    <pc:docChg chg="undo custSel delSld modSld sldOrd">
      <pc:chgData name="camilly henry" userId="217f771fd853bb51" providerId="LiveId" clId="{8EE450A1-B5F0-4930-9067-BC9531C45788}" dt="2022-01-11T12:59:47.492" v="315"/>
      <pc:docMkLst>
        <pc:docMk/>
      </pc:docMkLst>
      <pc:sldChg chg="modSp mod">
        <pc:chgData name="camilly henry" userId="217f771fd853bb51" providerId="LiveId" clId="{8EE450A1-B5F0-4930-9067-BC9531C45788}" dt="2022-01-11T12:33:33.242" v="12" actId="20577"/>
        <pc:sldMkLst>
          <pc:docMk/>
          <pc:sldMk cId="2179081532" sldId="266"/>
        </pc:sldMkLst>
        <pc:spChg chg="mod">
          <ac:chgData name="camilly henry" userId="217f771fd853bb51" providerId="LiveId" clId="{8EE450A1-B5F0-4930-9067-BC9531C45788}" dt="2022-01-11T12:33:33.242" v="12" actId="20577"/>
          <ac:spMkLst>
            <pc:docMk/>
            <pc:sldMk cId="2179081532" sldId="266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38:07.508" v="56" actId="113"/>
        <pc:sldMkLst>
          <pc:docMk/>
          <pc:sldMk cId="1717414694" sldId="267"/>
        </pc:sldMkLst>
        <pc:spChg chg="mod">
          <ac:chgData name="camilly henry" userId="217f771fd853bb51" providerId="LiveId" clId="{8EE450A1-B5F0-4930-9067-BC9531C45788}" dt="2022-01-11T12:38:07.508" v="56" actId="113"/>
          <ac:spMkLst>
            <pc:docMk/>
            <pc:sldMk cId="1717414694" sldId="267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37:54.418" v="54" actId="20577"/>
        <pc:sldMkLst>
          <pc:docMk/>
          <pc:sldMk cId="3504985027" sldId="268"/>
        </pc:sldMkLst>
        <pc:spChg chg="mod">
          <ac:chgData name="camilly henry" userId="217f771fd853bb51" providerId="LiveId" clId="{8EE450A1-B5F0-4930-9067-BC9531C45788}" dt="2022-01-11T12:37:54.418" v="54" actId="20577"/>
          <ac:spMkLst>
            <pc:docMk/>
            <pc:sldMk cId="3504985027" sldId="268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36:59.755" v="46" actId="1076"/>
        <pc:sldMkLst>
          <pc:docMk/>
          <pc:sldMk cId="4122398538" sldId="270"/>
        </pc:sldMkLst>
        <pc:spChg chg="mod">
          <ac:chgData name="camilly henry" userId="217f771fd853bb51" providerId="LiveId" clId="{8EE450A1-B5F0-4930-9067-BC9531C45788}" dt="2022-01-11T12:36:59.755" v="46" actId="1076"/>
          <ac:spMkLst>
            <pc:docMk/>
            <pc:sldMk cId="4122398538" sldId="270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39:41.571" v="67" actId="20577"/>
        <pc:sldMkLst>
          <pc:docMk/>
          <pc:sldMk cId="3818338336" sldId="271"/>
        </pc:sldMkLst>
        <pc:spChg chg="mod">
          <ac:chgData name="camilly henry" userId="217f771fd853bb51" providerId="LiveId" clId="{8EE450A1-B5F0-4930-9067-BC9531C45788}" dt="2022-01-11T12:39:41.571" v="67" actId="20577"/>
          <ac:spMkLst>
            <pc:docMk/>
            <pc:sldMk cId="3818338336" sldId="271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43:03.013" v="196" actId="20577"/>
        <pc:sldMkLst>
          <pc:docMk/>
          <pc:sldMk cId="3069373796" sldId="273"/>
        </pc:sldMkLst>
        <pc:spChg chg="mod">
          <ac:chgData name="camilly henry" userId="217f771fd853bb51" providerId="LiveId" clId="{8EE450A1-B5F0-4930-9067-BC9531C45788}" dt="2022-01-11T12:43:03.013" v="196" actId="20577"/>
          <ac:spMkLst>
            <pc:docMk/>
            <pc:sldMk cId="3069373796" sldId="273"/>
            <ac:spMk id="2" creationId="{390137AA-D031-460F-86C9-6E96630FEE84}"/>
          </ac:spMkLst>
        </pc:spChg>
        <pc:spChg chg="mod">
          <ac:chgData name="camilly henry" userId="217f771fd853bb51" providerId="LiveId" clId="{8EE450A1-B5F0-4930-9067-BC9531C45788}" dt="2022-01-11T12:42:50.014" v="188" actId="33524"/>
          <ac:spMkLst>
            <pc:docMk/>
            <pc:sldMk cId="3069373796" sldId="273"/>
            <ac:spMk id="9" creationId="{EC8696E7-172F-4C82-8B9D-20BD0F5CC569}"/>
          </ac:spMkLst>
        </pc:spChg>
        <pc:graphicFrameChg chg="mod">
          <ac:chgData name="camilly henry" userId="217f771fd853bb51" providerId="LiveId" clId="{8EE450A1-B5F0-4930-9067-BC9531C45788}" dt="2022-01-11T12:41:17.652" v="142" actId="1076"/>
          <ac:graphicFrameMkLst>
            <pc:docMk/>
            <pc:sldMk cId="3069373796" sldId="273"/>
            <ac:graphicFrameMk id="4" creationId="{33C51BA5-AD1B-4F55-80D3-868B501E12FC}"/>
          </ac:graphicFrameMkLst>
        </pc:graphicFrameChg>
      </pc:sldChg>
      <pc:sldChg chg="modSp mod">
        <pc:chgData name="camilly henry" userId="217f771fd853bb51" providerId="LiveId" clId="{8EE450A1-B5F0-4930-9067-BC9531C45788}" dt="2022-01-11T12:46:25.409" v="213" actId="20577"/>
        <pc:sldMkLst>
          <pc:docMk/>
          <pc:sldMk cId="1538764009" sldId="274"/>
        </pc:sldMkLst>
        <pc:spChg chg="mod">
          <ac:chgData name="camilly henry" userId="217f771fd853bb51" providerId="LiveId" clId="{8EE450A1-B5F0-4930-9067-BC9531C45788}" dt="2022-01-11T12:46:25.409" v="213" actId="20577"/>
          <ac:spMkLst>
            <pc:docMk/>
            <pc:sldMk cId="1538764009" sldId="274"/>
            <ac:spMk id="3" creationId="{AF572CE1-6A62-4824-B301-D37F294FC75A}"/>
          </ac:spMkLst>
        </pc:spChg>
      </pc:sldChg>
      <pc:sldChg chg="ord">
        <pc:chgData name="camilly henry" userId="217f771fd853bb51" providerId="LiveId" clId="{8EE450A1-B5F0-4930-9067-BC9531C45788}" dt="2022-01-11T12:43:19.359" v="198"/>
        <pc:sldMkLst>
          <pc:docMk/>
          <pc:sldMk cId="79751587" sldId="276"/>
        </pc:sldMkLst>
      </pc:sldChg>
      <pc:sldChg chg="modSp mod">
        <pc:chgData name="camilly henry" userId="217f771fd853bb51" providerId="LiveId" clId="{8EE450A1-B5F0-4930-9067-BC9531C45788}" dt="2022-01-11T12:44:04.586" v="201" actId="20577"/>
        <pc:sldMkLst>
          <pc:docMk/>
          <pc:sldMk cId="1181278108" sldId="278"/>
        </pc:sldMkLst>
        <pc:spChg chg="mod">
          <ac:chgData name="camilly henry" userId="217f771fd853bb51" providerId="LiveId" clId="{8EE450A1-B5F0-4930-9067-BC9531C45788}" dt="2022-01-11T12:44:04.586" v="201" actId="20577"/>
          <ac:spMkLst>
            <pc:docMk/>
            <pc:sldMk cId="1181278108" sldId="278"/>
            <ac:spMk id="2" creationId="{390137AA-D031-460F-86C9-6E96630FEE84}"/>
          </ac:spMkLst>
        </pc:spChg>
      </pc:sldChg>
      <pc:sldChg chg="modSp mod">
        <pc:chgData name="camilly henry" userId="217f771fd853bb51" providerId="LiveId" clId="{8EE450A1-B5F0-4930-9067-BC9531C45788}" dt="2022-01-11T12:49:42.602" v="236" actId="20577"/>
        <pc:sldMkLst>
          <pc:docMk/>
          <pc:sldMk cId="3972547105" sldId="279"/>
        </pc:sldMkLst>
        <pc:spChg chg="mod">
          <ac:chgData name="camilly henry" userId="217f771fd853bb51" providerId="LiveId" clId="{8EE450A1-B5F0-4930-9067-BC9531C45788}" dt="2022-01-11T12:49:42.602" v="236" actId="20577"/>
          <ac:spMkLst>
            <pc:docMk/>
            <pc:sldMk cId="3972547105" sldId="279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51:40.866" v="284" actId="20577"/>
        <pc:sldMkLst>
          <pc:docMk/>
          <pc:sldMk cId="2359022237" sldId="280"/>
        </pc:sldMkLst>
        <pc:spChg chg="mod">
          <ac:chgData name="camilly henry" userId="217f771fd853bb51" providerId="LiveId" clId="{8EE450A1-B5F0-4930-9067-BC9531C45788}" dt="2022-01-11T12:51:40.866" v="284" actId="20577"/>
          <ac:spMkLst>
            <pc:docMk/>
            <pc:sldMk cId="2359022237" sldId="280"/>
            <ac:spMk id="11" creationId="{73DF6783-A6C2-49D7-A1A6-734ABD5D7AD4}"/>
          </ac:spMkLst>
        </pc:spChg>
      </pc:sldChg>
      <pc:sldChg chg="modSp mod">
        <pc:chgData name="camilly henry" userId="217f771fd853bb51" providerId="LiveId" clId="{8EE450A1-B5F0-4930-9067-BC9531C45788}" dt="2022-01-11T12:44:58.482" v="205" actId="20577"/>
        <pc:sldMkLst>
          <pc:docMk/>
          <pc:sldMk cId="1229092889" sldId="281"/>
        </pc:sldMkLst>
        <pc:spChg chg="mod">
          <ac:chgData name="camilly henry" userId="217f771fd853bb51" providerId="LiveId" clId="{8EE450A1-B5F0-4930-9067-BC9531C45788}" dt="2022-01-11T12:44:58.482" v="205" actId="20577"/>
          <ac:spMkLst>
            <pc:docMk/>
            <pc:sldMk cId="1229092889" sldId="281"/>
            <ac:spMk id="3" creationId="{AF572CE1-6A62-4824-B301-D37F294FC75A}"/>
          </ac:spMkLst>
        </pc:spChg>
      </pc:sldChg>
      <pc:sldChg chg="del">
        <pc:chgData name="camilly henry" userId="217f771fd853bb51" providerId="LiveId" clId="{8EE450A1-B5F0-4930-9067-BC9531C45788}" dt="2022-01-11T12:52:06.859" v="293" actId="47"/>
        <pc:sldMkLst>
          <pc:docMk/>
          <pc:sldMk cId="369037389" sldId="282"/>
        </pc:sldMkLst>
      </pc:sldChg>
      <pc:sldChg chg="modSp mod">
        <pc:chgData name="camilly henry" userId="217f771fd853bb51" providerId="LiveId" clId="{8EE450A1-B5F0-4930-9067-BC9531C45788}" dt="2022-01-11T12:54:04.010" v="296" actId="6549"/>
        <pc:sldMkLst>
          <pc:docMk/>
          <pc:sldMk cId="1353101146" sldId="284"/>
        </pc:sldMkLst>
        <pc:spChg chg="mod">
          <ac:chgData name="camilly henry" userId="217f771fd853bb51" providerId="LiveId" clId="{8EE450A1-B5F0-4930-9067-BC9531C45788}" dt="2022-01-11T12:54:04.010" v="296" actId="6549"/>
          <ac:spMkLst>
            <pc:docMk/>
            <pc:sldMk cId="1353101146" sldId="284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55:03.672" v="311" actId="15"/>
        <pc:sldMkLst>
          <pc:docMk/>
          <pc:sldMk cId="2467148182" sldId="285"/>
        </pc:sldMkLst>
        <pc:spChg chg="mod">
          <ac:chgData name="camilly henry" userId="217f771fd853bb51" providerId="LiveId" clId="{8EE450A1-B5F0-4930-9067-BC9531C45788}" dt="2022-01-11T12:55:03.672" v="311" actId="15"/>
          <ac:spMkLst>
            <pc:docMk/>
            <pc:sldMk cId="2467148182" sldId="285"/>
            <ac:spMk id="3" creationId="{AF572CE1-6A62-4824-B301-D37F294FC75A}"/>
          </ac:spMkLst>
        </pc:spChg>
      </pc:sldChg>
      <pc:sldChg chg="del">
        <pc:chgData name="camilly henry" userId="217f771fd853bb51" providerId="LiveId" clId="{8EE450A1-B5F0-4930-9067-BC9531C45788}" dt="2022-01-11T12:55:30.041" v="312" actId="2696"/>
        <pc:sldMkLst>
          <pc:docMk/>
          <pc:sldMk cId="4184768865" sldId="286"/>
        </pc:sldMkLst>
      </pc:sldChg>
      <pc:sldChg chg="modSp mod">
        <pc:chgData name="camilly henry" userId="217f771fd853bb51" providerId="LiveId" clId="{8EE450A1-B5F0-4930-9067-BC9531C45788}" dt="2022-01-11T12:59:35.509" v="313"/>
        <pc:sldMkLst>
          <pc:docMk/>
          <pc:sldMk cId="2018385239" sldId="287"/>
        </pc:sldMkLst>
        <pc:spChg chg="mod">
          <ac:chgData name="camilly henry" userId="217f771fd853bb51" providerId="LiveId" clId="{8EE450A1-B5F0-4930-9067-BC9531C45788}" dt="2022-01-11T12:59:35.509" v="313"/>
          <ac:spMkLst>
            <pc:docMk/>
            <pc:sldMk cId="2018385239" sldId="287"/>
            <ac:spMk id="11" creationId="{73DF6783-A6C2-49D7-A1A6-734ABD5D7AD4}"/>
          </ac:spMkLst>
        </pc:spChg>
      </pc:sldChg>
      <pc:sldChg chg="ord">
        <pc:chgData name="camilly henry" userId="217f771fd853bb51" providerId="LiveId" clId="{8EE450A1-B5F0-4930-9067-BC9531C45788}" dt="2022-01-11T12:59:47.492" v="315"/>
        <pc:sldMkLst>
          <pc:docMk/>
          <pc:sldMk cId="3304388014" sldId="288"/>
        </pc:sldMkLst>
      </pc:sldChg>
      <pc:sldChg chg="modSp mod">
        <pc:chgData name="camilly henry" userId="217f771fd853bb51" providerId="LiveId" clId="{8EE450A1-B5F0-4930-9067-BC9531C45788}" dt="2022-01-11T12:30:38.589" v="6"/>
        <pc:sldMkLst>
          <pc:docMk/>
          <pc:sldMk cId="1961654078" sldId="296"/>
        </pc:sldMkLst>
        <pc:spChg chg="mod">
          <ac:chgData name="camilly henry" userId="217f771fd853bb51" providerId="LiveId" clId="{8EE450A1-B5F0-4930-9067-BC9531C45788}" dt="2022-01-11T12:30:38.589" v="6"/>
          <ac:spMkLst>
            <pc:docMk/>
            <pc:sldMk cId="1961654078" sldId="296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51:02.226" v="253" actId="5793"/>
        <pc:sldMkLst>
          <pc:docMk/>
          <pc:sldMk cId="177361040" sldId="297"/>
        </pc:sldMkLst>
        <pc:spChg chg="mod">
          <ac:chgData name="camilly henry" userId="217f771fd853bb51" providerId="LiveId" clId="{8EE450A1-B5F0-4930-9067-BC9531C45788}" dt="2022-01-11T12:51:02.226" v="253" actId="5793"/>
          <ac:spMkLst>
            <pc:docMk/>
            <pc:sldMk cId="177361040" sldId="297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51:54.507" v="292" actId="20577"/>
        <pc:sldMkLst>
          <pc:docMk/>
          <pc:sldMk cId="2474851065" sldId="301"/>
        </pc:sldMkLst>
        <pc:spChg chg="mod">
          <ac:chgData name="camilly henry" userId="217f771fd853bb51" providerId="LiveId" clId="{8EE450A1-B5F0-4930-9067-BC9531C45788}" dt="2022-01-11T12:51:54.507" v="292" actId="20577"/>
          <ac:spMkLst>
            <pc:docMk/>
            <pc:sldMk cId="2474851065" sldId="301"/>
            <ac:spMk id="3" creationId="{AF572CE1-6A62-4824-B301-D37F294FC75A}"/>
          </ac:spMkLst>
        </pc:spChg>
      </pc:sldChg>
      <pc:sldChg chg="modSp mod">
        <pc:chgData name="camilly henry" userId="217f771fd853bb51" providerId="LiveId" clId="{8EE450A1-B5F0-4930-9067-BC9531C45788}" dt="2022-01-11T12:29:57.881" v="5" actId="20577"/>
        <pc:sldMkLst>
          <pc:docMk/>
          <pc:sldMk cId="1214258182" sldId="303"/>
        </pc:sldMkLst>
        <pc:spChg chg="mod">
          <ac:chgData name="camilly henry" userId="217f771fd853bb51" providerId="LiveId" clId="{8EE450A1-B5F0-4930-9067-BC9531C45788}" dt="2022-01-11T12:29:57.881" v="5" actId="20577"/>
          <ac:spMkLst>
            <pc:docMk/>
            <pc:sldMk cId="1214258182" sldId="303"/>
            <ac:spMk id="3" creationId="{AF572CE1-6A62-4824-B301-D37F294FC75A}"/>
          </ac:spMkLst>
        </pc:spChg>
      </pc:sldChg>
    </pc:docChg>
  </pc:docChgLst>
  <pc:docChgLst>
    <pc:chgData name="camilly henry" userId="217f771fd853bb51" providerId="LiveId" clId="{72DDA7D1-19D7-46EC-B735-801ED8A890F6}"/>
    <pc:docChg chg="undo custSel addSld delSld modSld sldOrd">
      <pc:chgData name="camilly henry" userId="217f771fd853bb51" providerId="LiveId" clId="{72DDA7D1-19D7-46EC-B735-801ED8A890F6}" dt="2022-01-19T13:38:35.373" v="2927" actId="20577"/>
      <pc:docMkLst>
        <pc:docMk/>
      </pc:docMkLst>
      <pc:sldChg chg="modSp mod">
        <pc:chgData name="camilly henry" userId="217f771fd853bb51" providerId="LiveId" clId="{72DDA7D1-19D7-46EC-B735-801ED8A890F6}" dt="2022-01-17T02:26:57.442" v="13" actId="20577"/>
        <pc:sldMkLst>
          <pc:docMk/>
          <pc:sldMk cId="2020900645" sldId="256"/>
        </pc:sldMkLst>
        <pc:spChg chg="mod">
          <ac:chgData name="camilly henry" userId="217f771fd853bb51" providerId="LiveId" clId="{72DDA7D1-19D7-46EC-B735-801ED8A890F6}" dt="2022-01-17T02:26:57.442" v="13" actId="20577"/>
          <ac:spMkLst>
            <pc:docMk/>
            <pc:sldMk cId="2020900645" sldId="256"/>
            <ac:spMk id="2" creationId="{C58C3A72-DB0E-432A-A87E-6694742E4FE4}"/>
          </ac:spMkLst>
        </pc:spChg>
      </pc:sldChg>
      <pc:sldChg chg="modSp mod">
        <pc:chgData name="camilly henry" userId="217f771fd853bb51" providerId="LiveId" clId="{72DDA7D1-19D7-46EC-B735-801ED8A890F6}" dt="2022-01-19T13:38:35.373" v="2927" actId="20577"/>
        <pc:sldMkLst>
          <pc:docMk/>
          <pc:sldMk cId="4006706646" sldId="257"/>
        </pc:sldMkLst>
        <pc:spChg chg="mod">
          <ac:chgData name="camilly henry" userId="217f771fd853bb51" providerId="LiveId" clId="{72DDA7D1-19D7-46EC-B735-801ED8A890F6}" dt="2022-01-19T13:38:35.373" v="2927" actId="20577"/>
          <ac:spMkLst>
            <pc:docMk/>
            <pc:sldMk cId="4006706646" sldId="257"/>
            <ac:spMk id="3" creationId="{E0D3B107-F629-4B88-9088-8B8726A00D10}"/>
          </ac:spMkLst>
        </pc:spChg>
      </pc:sldChg>
      <pc:sldChg chg="modSp mod">
        <pc:chgData name="camilly henry" userId="217f771fd853bb51" providerId="LiveId" clId="{72DDA7D1-19D7-46EC-B735-801ED8A890F6}" dt="2022-01-17T03:18:17.286" v="1850" actId="5793"/>
        <pc:sldMkLst>
          <pc:docMk/>
          <pc:sldMk cId="3432951912" sldId="258"/>
        </pc:sldMkLst>
        <pc:spChg chg="mod">
          <ac:chgData name="camilly henry" userId="217f771fd853bb51" providerId="LiveId" clId="{72DDA7D1-19D7-46EC-B735-801ED8A890F6}" dt="2022-01-17T02:43:13.055" v="142" actId="20577"/>
          <ac:spMkLst>
            <pc:docMk/>
            <pc:sldMk cId="3432951912" sldId="258"/>
            <ac:spMk id="2" creationId="{390137AA-D031-460F-86C9-6E96630FEE84}"/>
          </ac:spMkLst>
        </pc:spChg>
        <pc:spChg chg="mod">
          <ac:chgData name="camilly henry" userId="217f771fd853bb51" providerId="LiveId" clId="{72DDA7D1-19D7-46EC-B735-801ED8A890F6}" dt="2022-01-17T03:18:17.286" v="1850" actId="5793"/>
          <ac:spMkLst>
            <pc:docMk/>
            <pc:sldMk cId="3432951912" sldId="258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2140418113" sldId="259"/>
        </pc:sldMkLst>
      </pc:sldChg>
      <pc:sldChg chg="modSp add mod">
        <pc:chgData name="camilly henry" userId="217f771fd853bb51" providerId="LiveId" clId="{72DDA7D1-19D7-46EC-B735-801ED8A890F6}" dt="2022-01-19T13:28:24.106" v="2785" actId="14100"/>
        <pc:sldMkLst>
          <pc:docMk/>
          <pc:sldMk cId="2712186917" sldId="259"/>
        </pc:sldMkLst>
        <pc:spChg chg="mod">
          <ac:chgData name="camilly henry" userId="217f771fd853bb51" providerId="LiveId" clId="{72DDA7D1-19D7-46EC-B735-801ED8A890F6}" dt="2022-01-17T02:43:20.615" v="157" actId="20577"/>
          <ac:spMkLst>
            <pc:docMk/>
            <pc:sldMk cId="2712186917" sldId="259"/>
            <ac:spMk id="2" creationId="{390137AA-D031-460F-86C9-6E96630FEE84}"/>
          </ac:spMkLst>
        </pc:spChg>
        <pc:spChg chg="mod">
          <ac:chgData name="camilly henry" userId="217f771fd853bb51" providerId="LiveId" clId="{72DDA7D1-19D7-46EC-B735-801ED8A890F6}" dt="2022-01-19T13:28:24.106" v="2785" actId="14100"/>
          <ac:spMkLst>
            <pc:docMk/>
            <pc:sldMk cId="2712186917" sldId="259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80631415" sldId="260"/>
        </pc:sldMkLst>
      </pc:sldChg>
      <pc:sldChg chg="modSp add mod">
        <pc:chgData name="camilly henry" userId="217f771fd853bb51" providerId="LiveId" clId="{72DDA7D1-19D7-46EC-B735-801ED8A890F6}" dt="2022-01-19T13:29:37.048" v="2812" actId="114"/>
        <pc:sldMkLst>
          <pc:docMk/>
          <pc:sldMk cId="742025848" sldId="260"/>
        </pc:sldMkLst>
        <pc:spChg chg="mod">
          <ac:chgData name="camilly henry" userId="217f771fd853bb51" providerId="LiveId" clId="{72DDA7D1-19D7-46EC-B735-801ED8A890F6}" dt="2022-01-19T13:29:37.048" v="2812" actId="114"/>
          <ac:spMkLst>
            <pc:docMk/>
            <pc:sldMk cId="742025848" sldId="260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2639935580" sldId="261"/>
        </pc:sldMkLst>
      </pc:sldChg>
      <pc:sldChg chg="modSp add mod">
        <pc:chgData name="camilly henry" userId="217f771fd853bb51" providerId="LiveId" clId="{72DDA7D1-19D7-46EC-B735-801ED8A890F6}" dt="2022-01-17T03:17:24.961" v="1842" actId="5793"/>
        <pc:sldMkLst>
          <pc:docMk/>
          <pc:sldMk cId="4075313667" sldId="261"/>
        </pc:sldMkLst>
        <pc:spChg chg="mod">
          <ac:chgData name="camilly henry" userId="217f771fd853bb51" providerId="LiveId" clId="{72DDA7D1-19D7-46EC-B735-801ED8A890F6}" dt="2022-01-17T03:17:24.961" v="1842" actId="5793"/>
          <ac:spMkLst>
            <pc:docMk/>
            <pc:sldMk cId="4075313667" sldId="261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38270290" sldId="262"/>
        </pc:sldMkLst>
      </pc:sldChg>
      <pc:sldChg chg="modSp add mod">
        <pc:chgData name="camilly henry" userId="217f771fd853bb51" providerId="LiveId" clId="{72DDA7D1-19D7-46EC-B735-801ED8A890F6}" dt="2022-01-19T13:32:09.368" v="2841" actId="20577"/>
        <pc:sldMkLst>
          <pc:docMk/>
          <pc:sldMk cId="3147878241" sldId="262"/>
        </pc:sldMkLst>
        <pc:spChg chg="mod">
          <ac:chgData name="camilly henry" userId="217f771fd853bb51" providerId="LiveId" clId="{72DDA7D1-19D7-46EC-B735-801ED8A890F6}" dt="2022-01-19T13:32:09.368" v="2841" actId="20577"/>
          <ac:spMkLst>
            <pc:docMk/>
            <pc:sldMk cId="3147878241" sldId="262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1986481479" sldId="263"/>
        </pc:sldMkLst>
      </pc:sldChg>
      <pc:sldChg chg="modSp add del mod">
        <pc:chgData name="camilly henry" userId="217f771fd853bb51" providerId="LiveId" clId="{72DDA7D1-19D7-46EC-B735-801ED8A890F6}" dt="2022-01-19T13:34:37.238" v="2882" actId="2696"/>
        <pc:sldMkLst>
          <pc:docMk/>
          <pc:sldMk cId="3843239686" sldId="263"/>
        </pc:sldMkLst>
        <pc:spChg chg="mod">
          <ac:chgData name="camilly henry" userId="217f771fd853bb51" providerId="LiveId" clId="{72DDA7D1-19D7-46EC-B735-801ED8A890F6}" dt="2022-01-17T03:19:18.855" v="1886" actId="20577"/>
          <ac:spMkLst>
            <pc:docMk/>
            <pc:sldMk cId="3843239686" sldId="263"/>
            <ac:spMk id="2" creationId="{390137AA-D031-460F-86C9-6E96630FEE84}"/>
          </ac:spMkLst>
        </pc:spChg>
        <pc:spChg chg="mod">
          <ac:chgData name="camilly henry" userId="217f771fd853bb51" providerId="LiveId" clId="{72DDA7D1-19D7-46EC-B735-801ED8A890F6}" dt="2022-01-19T13:34:30.126" v="2881" actId="6549"/>
          <ac:spMkLst>
            <pc:docMk/>
            <pc:sldMk cId="3843239686" sldId="263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1093948218" sldId="264"/>
        </pc:sldMkLst>
      </pc:sldChg>
      <pc:sldChg chg="modSp add mod ord">
        <pc:chgData name="camilly henry" userId="217f771fd853bb51" providerId="LiveId" clId="{72DDA7D1-19D7-46EC-B735-801ED8A890F6}" dt="2022-01-19T13:32:44.596" v="2842" actId="20577"/>
        <pc:sldMkLst>
          <pc:docMk/>
          <pc:sldMk cId="3758468299" sldId="264"/>
        </pc:sldMkLst>
        <pc:spChg chg="mod">
          <ac:chgData name="camilly henry" userId="217f771fd853bb51" providerId="LiveId" clId="{72DDA7D1-19D7-46EC-B735-801ED8A890F6}" dt="2022-01-19T13:32:44.596" v="2842" actId="20577"/>
          <ac:spMkLst>
            <pc:docMk/>
            <pc:sldMk cId="3758468299" sldId="264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2654939527" sldId="265"/>
        </pc:sldMkLst>
      </pc:sldChg>
      <pc:sldChg chg="add">
        <pc:chgData name="camilly henry" userId="217f771fd853bb51" providerId="LiveId" clId="{72DDA7D1-19D7-46EC-B735-801ED8A890F6}" dt="2022-01-17T03:21:19.958" v="2000" actId="2890"/>
        <pc:sldMkLst>
          <pc:docMk/>
          <pc:sldMk cId="3284910045" sldId="265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2179081532" sldId="266"/>
        </pc:sldMkLst>
      </pc:sldChg>
      <pc:sldChg chg="add del">
        <pc:chgData name="camilly henry" userId="217f771fd853bb51" providerId="LiveId" clId="{72DDA7D1-19D7-46EC-B735-801ED8A890F6}" dt="2022-01-19T13:34:46.869" v="2883" actId="47"/>
        <pc:sldMkLst>
          <pc:docMk/>
          <pc:sldMk cId="3238837256" sldId="266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1717414694" sldId="267"/>
        </pc:sldMkLst>
      </pc:sldChg>
      <pc:sldChg chg="modSp add mod">
        <pc:chgData name="camilly henry" userId="217f771fd853bb51" providerId="LiveId" clId="{72DDA7D1-19D7-46EC-B735-801ED8A890F6}" dt="2022-01-17T03:30:25.267" v="2092" actId="113"/>
        <pc:sldMkLst>
          <pc:docMk/>
          <pc:sldMk cId="2536010995" sldId="267"/>
        </pc:sldMkLst>
        <pc:spChg chg="mod">
          <ac:chgData name="camilly henry" userId="217f771fd853bb51" providerId="LiveId" clId="{72DDA7D1-19D7-46EC-B735-801ED8A890F6}" dt="2022-01-17T03:30:25.267" v="2092" actId="113"/>
          <ac:spMkLst>
            <pc:docMk/>
            <pc:sldMk cId="2536010995" sldId="267"/>
            <ac:spMk id="3" creationId="{AF572CE1-6A62-4824-B301-D37F294FC75A}"/>
          </ac:spMkLst>
        </pc:spChg>
      </pc:sldChg>
      <pc:sldChg chg="modSp add mod">
        <pc:chgData name="camilly henry" userId="217f771fd853bb51" providerId="LiveId" clId="{72DDA7D1-19D7-46EC-B735-801ED8A890F6}" dt="2022-01-19T13:36:11.880" v="2899" actId="20577"/>
        <pc:sldMkLst>
          <pc:docMk/>
          <pc:sldMk cId="2675570631" sldId="268"/>
        </pc:sldMkLst>
        <pc:spChg chg="mod">
          <ac:chgData name="camilly henry" userId="217f771fd853bb51" providerId="LiveId" clId="{72DDA7D1-19D7-46EC-B735-801ED8A890F6}" dt="2022-01-17T04:32:14.049" v="2104" actId="20577"/>
          <ac:spMkLst>
            <pc:docMk/>
            <pc:sldMk cId="2675570631" sldId="268"/>
            <ac:spMk id="2" creationId="{390137AA-D031-460F-86C9-6E96630FEE84}"/>
          </ac:spMkLst>
        </pc:spChg>
        <pc:spChg chg="mod">
          <ac:chgData name="camilly henry" userId="217f771fd853bb51" providerId="LiveId" clId="{72DDA7D1-19D7-46EC-B735-801ED8A890F6}" dt="2022-01-19T13:36:11.880" v="2899" actId="20577"/>
          <ac:spMkLst>
            <pc:docMk/>
            <pc:sldMk cId="2675570631" sldId="268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3504985027" sldId="268"/>
        </pc:sldMkLst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379407467" sldId="269"/>
        </pc:sldMkLst>
      </pc:sldChg>
      <pc:sldChg chg="modSp add mod">
        <pc:chgData name="camilly henry" userId="217f771fd853bb51" providerId="LiveId" clId="{72DDA7D1-19D7-46EC-B735-801ED8A890F6}" dt="2022-01-19T13:37:40.819" v="2909" actId="20577"/>
        <pc:sldMkLst>
          <pc:docMk/>
          <pc:sldMk cId="3699330188" sldId="269"/>
        </pc:sldMkLst>
        <pc:spChg chg="mod">
          <ac:chgData name="camilly henry" userId="217f771fd853bb51" providerId="LiveId" clId="{72DDA7D1-19D7-46EC-B735-801ED8A890F6}" dt="2022-01-17T04:45:06.769" v="2408" actId="20577"/>
          <ac:spMkLst>
            <pc:docMk/>
            <pc:sldMk cId="3699330188" sldId="269"/>
            <ac:spMk id="2" creationId="{390137AA-D031-460F-86C9-6E96630FEE84}"/>
          </ac:spMkLst>
        </pc:spChg>
        <pc:spChg chg="mod">
          <ac:chgData name="camilly henry" userId="217f771fd853bb51" providerId="LiveId" clId="{72DDA7D1-19D7-46EC-B735-801ED8A890F6}" dt="2022-01-19T13:37:40.819" v="2909" actId="20577"/>
          <ac:spMkLst>
            <pc:docMk/>
            <pc:sldMk cId="3699330188" sldId="269"/>
            <ac:spMk id="3" creationId="{AF572CE1-6A62-4824-B301-D37F294FC75A}"/>
          </ac:spMkLst>
        </pc:spChg>
      </pc:sldChg>
      <pc:sldChg chg="modSp add mod">
        <pc:chgData name="camilly henry" userId="217f771fd853bb51" providerId="LiveId" clId="{72DDA7D1-19D7-46EC-B735-801ED8A890F6}" dt="2022-01-19T13:38:08.939" v="2920" actId="20577"/>
        <pc:sldMkLst>
          <pc:docMk/>
          <pc:sldMk cId="2250167384" sldId="270"/>
        </pc:sldMkLst>
        <pc:spChg chg="mod">
          <ac:chgData name="camilly henry" userId="217f771fd853bb51" providerId="LiveId" clId="{72DDA7D1-19D7-46EC-B735-801ED8A890F6}" dt="2022-01-19T13:38:08.939" v="2920" actId="20577"/>
          <ac:spMkLst>
            <pc:docMk/>
            <pc:sldMk cId="2250167384" sldId="270"/>
            <ac:spMk id="3" creationId="{AF572CE1-6A62-4824-B301-D37F294FC75A}"/>
          </ac:spMkLst>
        </pc:spChg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4122398538" sldId="270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3818338336" sldId="271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3288790856" sldId="272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3069373796" sldId="273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1538764009" sldId="274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1324968736" sldId="275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79751587" sldId="276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3936051776" sldId="277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1181278108" sldId="278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3972547105" sldId="279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2359022237" sldId="280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1229092889" sldId="281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1973301797" sldId="283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1353101146" sldId="284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2467148182" sldId="285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2018385239" sldId="287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3304388014" sldId="288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2323998013" sldId="289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522439159" sldId="290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1541012145" sldId="291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2849493498" sldId="293"/>
        </pc:sldMkLst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3236865365" sldId="294"/>
        </pc:sldMkLst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1100249004" sldId="295"/>
        </pc:sldMkLst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1961654078" sldId="296"/>
        </pc:sldMkLst>
      </pc:sldChg>
      <pc:sldChg chg="del">
        <pc:chgData name="camilly henry" userId="217f771fd853bb51" providerId="LiveId" clId="{72DDA7D1-19D7-46EC-B735-801ED8A890F6}" dt="2022-01-17T02:37:54.374" v="130" actId="47"/>
        <pc:sldMkLst>
          <pc:docMk/>
          <pc:sldMk cId="177361040" sldId="297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4180971986" sldId="298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2831515139" sldId="299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851582506" sldId="300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2474851065" sldId="301"/>
        </pc:sldMkLst>
      </pc:sldChg>
      <pc:sldChg chg="del">
        <pc:chgData name="camilly henry" userId="217f771fd853bb51" providerId="LiveId" clId="{72DDA7D1-19D7-46EC-B735-801ED8A890F6}" dt="2022-01-17T02:37:40.130" v="129" actId="47"/>
        <pc:sldMkLst>
          <pc:docMk/>
          <pc:sldMk cId="4071248313" sldId="302"/>
        </pc:sldMkLst>
      </pc:sldChg>
      <pc:sldChg chg="del">
        <pc:chgData name="camilly henry" userId="217f771fd853bb51" providerId="LiveId" clId="{72DDA7D1-19D7-46EC-B735-801ED8A890F6}" dt="2022-01-17T02:38:06.001" v="131" actId="47"/>
        <pc:sldMkLst>
          <pc:docMk/>
          <pc:sldMk cId="1214258182" sldId="303"/>
        </pc:sldMkLst>
      </pc:sldChg>
    </pc:docChg>
  </pc:docChgLst>
  <pc:docChgLst>
    <pc:chgData name="camilly henry" userId="217f771fd853bb51" providerId="LiveId" clId="{C2D882FC-61E5-458A-8F41-C41853F38277}"/>
    <pc:docChg chg="undo custSel addSld delSld modSld sldOrd">
      <pc:chgData name="camilly henry" userId="217f771fd853bb51" providerId="LiveId" clId="{C2D882FC-61E5-458A-8F41-C41853F38277}" dt="2022-02-21T00:32:04.230" v="2007" actId="313"/>
      <pc:docMkLst>
        <pc:docMk/>
      </pc:docMkLst>
      <pc:sldChg chg="modSp mod">
        <pc:chgData name="camilly henry" userId="217f771fd853bb51" providerId="LiveId" clId="{C2D882FC-61E5-458A-8F41-C41853F38277}" dt="2022-02-21T00:11:50.075" v="1561" actId="115"/>
        <pc:sldMkLst>
          <pc:docMk/>
          <pc:sldMk cId="2020900645" sldId="256"/>
        </pc:sldMkLst>
        <pc:spChg chg="mod">
          <ac:chgData name="camilly henry" userId="217f771fd853bb51" providerId="LiveId" clId="{C2D882FC-61E5-458A-8F41-C41853F38277}" dt="2022-02-21T00:11:50.075" v="1561" actId="115"/>
          <ac:spMkLst>
            <pc:docMk/>
            <pc:sldMk cId="2020900645" sldId="256"/>
            <ac:spMk id="2" creationId="{C58C3A72-DB0E-432A-A87E-6694742E4FE4}"/>
          </ac:spMkLst>
        </pc:spChg>
      </pc:sldChg>
      <pc:sldChg chg="modSp mod">
        <pc:chgData name="camilly henry" userId="217f771fd853bb51" providerId="LiveId" clId="{C2D882FC-61E5-458A-8F41-C41853F38277}" dt="2022-02-21T00:25:51.966" v="2006" actId="20577"/>
        <pc:sldMkLst>
          <pc:docMk/>
          <pc:sldMk cId="4006706646" sldId="257"/>
        </pc:sldMkLst>
        <pc:spChg chg="mod">
          <ac:chgData name="camilly henry" userId="217f771fd853bb51" providerId="LiveId" clId="{C2D882FC-61E5-458A-8F41-C41853F38277}" dt="2022-02-21T00:25:51.966" v="2006" actId="20577"/>
          <ac:spMkLst>
            <pc:docMk/>
            <pc:sldMk cId="4006706646" sldId="257"/>
            <ac:spMk id="4" creationId="{77256652-E223-4495-8538-8E6AD1D07B19}"/>
          </ac:spMkLst>
        </pc:spChg>
      </pc:sldChg>
      <pc:sldChg chg="modSp mod">
        <pc:chgData name="camilly henry" userId="217f771fd853bb51" providerId="LiveId" clId="{C2D882FC-61E5-458A-8F41-C41853F38277}" dt="2022-02-21T00:15:42.089" v="1646" actId="20577"/>
        <pc:sldMkLst>
          <pc:docMk/>
          <pc:sldMk cId="3432951912" sldId="258"/>
        </pc:sldMkLst>
        <pc:spChg chg="mod">
          <ac:chgData name="camilly henry" userId="217f771fd853bb51" providerId="LiveId" clId="{C2D882FC-61E5-458A-8F41-C41853F38277}" dt="2022-02-20T21:40:34.088" v="87" actId="20577"/>
          <ac:spMkLst>
            <pc:docMk/>
            <pc:sldMk cId="3432951912" sldId="258"/>
            <ac:spMk id="2" creationId="{390137AA-D031-460F-86C9-6E96630FEE84}"/>
          </ac:spMkLst>
        </pc:spChg>
        <pc:spChg chg="mod">
          <ac:chgData name="camilly henry" userId="217f771fd853bb51" providerId="LiveId" clId="{C2D882FC-61E5-458A-8F41-C41853F38277}" dt="2022-02-21T00:15:42.089" v="1646" actId="20577"/>
          <ac:spMkLst>
            <pc:docMk/>
            <pc:sldMk cId="3432951912" sldId="258"/>
            <ac:spMk id="3" creationId="{AF572CE1-6A62-4824-B301-D37F294FC75A}"/>
          </ac:spMkLst>
        </pc:spChg>
      </pc:sldChg>
      <pc:sldChg chg="modSp mod">
        <pc:chgData name="camilly henry" userId="217f771fd853bb51" providerId="LiveId" clId="{C2D882FC-61E5-458A-8F41-C41853F38277}" dt="2022-02-21T00:16:00.692" v="1648" actId="255"/>
        <pc:sldMkLst>
          <pc:docMk/>
          <pc:sldMk cId="3593520772" sldId="271"/>
        </pc:sldMkLst>
        <pc:spChg chg="mod">
          <ac:chgData name="camilly henry" userId="217f771fd853bb51" providerId="LiveId" clId="{C2D882FC-61E5-458A-8F41-C41853F38277}" dt="2022-02-20T21:46:35.341" v="330" actId="20577"/>
          <ac:spMkLst>
            <pc:docMk/>
            <pc:sldMk cId="3593520772" sldId="271"/>
            <ac:spMk id="2" creationId="{390137AA-D031-460F-86C9-6E96630FEE84}"/>
          </ac:spMkLst>
        </pc:spChg>
        <pc:spChg chg="mod">
          <ac:chgData name="camilly henry" userId="217f771fd853bb51" providerId="LiveId" clId="{C2D882FC-61E5-458A-8F41-C41853F38277}" dt="2022-02-21T00:16:00.692" v="1648" actId="255"/>
          <ac:spMkLst>
            <pc:docMk/>
            <pc:sldMk cId="3593520772" sldId="271"/>
            <ac:spMk id="3" creationId="{AF572CE1-6A62-4824-B301-D37F294FC75A}"/>
          </ac:spMkLst>
        </pc:spChg>
      </pc:sldChg>
      <pc:sldChg chg="addSp modSp mod">
        <pc:chgData name="camilly henry" userId="217f771fd853bb51" providerId="LiveId" clId="{C2D882FC-61E5-458A-8F41-C41853F38277}" dt="2022-02-21T00:17:07.428" v="1668" actId="6549"/>
        <pc:sldMkLst>
          <pc:docMk/>
          <pc:sldMk cId="2791932959" sldId="272"/>
        </pc:sldMkLst>
        <pc:spChg chg="mod">
          <ac:chgData name="camilly henry" userId="217f771fd853bb51" providerId="LiveId" clId="{C2D882FC-61E5-458A-8F41-C41853F38277}" dt="2022-02-21T00:17:07.428" v="1668" actId="6549"/>
          <ac:spMkLst>
            <pc:docMk/>
            <pc:sldMk cId="2791932959" sldId="272"/>
            <ac:spMk id="2" creationId="{390137AA-D031-460F-86C9-6E96630FEE84}"/>
          </ac:spMkLst>
        </pc:spChg>
        <pc:spChg chg="mod">
          <ac:chgData name="camilly henry" userId="217f771fd853bb51" providerId="LiveId" clId="{C2D882FC-61E5-458A-8F41-C41853F38277}" dt="2022-02-21T00:16:52.097" v="1667" actId="255"/>
          <ac:spMkLst>
            <pc:docMk/>
            <pc:sldMk cId="2791932959" sldId="272"/>
            <ac:spMk id="3" creationId="{AF572CE1-6A62-4824-B301-D37F294FC75A}"/>
          </ac:spMkLst>
        </pc:spChg>
        <pc:picChg chg="add mod">
          <ac:chgData name="camilly henry" userId="217f771fd853bb51" providerId="LiveId" clId="{C2D882FC-61E5-458A-8F41-C41853F38277}" dt="2022-02-20T21:57:18.987" v="937" actId="1076"/>
          <ac:picMkLst>
            <pc:docMk/>
            <pc:sldMk cId="2791932959" sldId="272"/>
            <ac:picMk id="5" creationId="{891482CC-73D2-44EB-8DEC-C49C69749B2A}"/>
          </ac:picMkLst>
        </pc:picChg>
      </pc:sldChg>
      <pc:sldChg chg="del">
        <pc:chgData name="camilly henry" userId="217f771fd853bb51" providerId="LiveId" clId="{C2D882FC-61E5-458A-8F41-C41853F38277}" dt="2022-02-20T22:02:36.346" v="1122" actId="47"/>
        <pc:sldMkLst>
          <pc:docMk/>
          <pc:sldMk cId="3327499020" sldId="273"/>
        </pc:sldMkLst>
      </pc:sldChg>
      <pc:sldChg chg="del">
        <pc:chgData name="camilly henry" userId="217f771fd853bb51" providerId="LiveId" clId="{C2D882FC-61E5-458A-8F41-C41853F38277}" dt="2022-02-20T22:02:43.991" v="1126" actId="47"/>
        <pc:sldMkLst>
          <pc:docMk/>
          <pc:sldMk cId="98917095" sldId="274"/>
        </pc:sldMkLst>
      </pc:sldChg>
      <pc:sldChg chg="del">
        <pc:chgData name="camilly henry" userId="217f771fd853bb51" providerId="LiveId" clId="{C2D882FC-61E5-458A-8F41-C41853F38277}" dt="2022-02-20T22:02:39.833" v="1123" actId="47"/>
        <pc:sldMkLst>
          <pc:docMk/>
          <pc:sldMk cId="2119414747" sldId="275"/>
        </pc:sldMkLst>
      </pc:sldChg>
      <pc:sldChg chg="del">
        <pc:chgData name="camilly henry" userId="217f771fd853bb51" providerId="LiveId" clId="{C2D882FC-61E5-458A-8F41-C41853F38277}" dt="2022-02-20T22:02:40.932" v="1124" actId="47"/>
        <pc:sldMkLst>
          <pc:docMk/>
          <pc:sldMk cId="2495200585" sldId="276"/>
        </pc:sldMkLst>
      </pc:sldChg>
      <pc:sldChg chg="del">
        <pc:chgData name="camilly henry" userId="217f771fd853bb51" providerId="LiveId" clId="{C2D882FC-61E5-458A-8F41-C41853F38277}" dt="2022-02-20T22:02:43.082" v="1125" actId="47"/>
        <pc:sldMkLst>
          <pc:docMk/>
          <pc:sldMk cId="901478918" sldId="277"/>
        </pc:sldMkLst>
      </pc:sldChg>
      <pc:sldChg chg="addSp delSp modSp add mod">
        <pc:chgData name="camilly henry" userId="217f771fd853bb51" providerId="LiveId" clId="{C2D882FC-61E5-458A-8F41-C41853F38277}" dt="2022-02-21T00:20:39.106" v="1790" actId="255"/>
        <pc:sldMkLst>
          <pc:docMk/>
          <pc:sldMk cId="1824408559" sldId="278"/>
        </pc:sldMkLst>
        <pc:spChg chg="del mod">
          <ac:chgData name="camilly henry" userId="217f771fd853bb51" providerId="LiveId" clId="{C2D882FC-61E5-458A-8F41-C41853F38277}" dt="2022-02-20T21:58:20.846" v="942" actId="22"/>
          <ac:spMkLst>
            <pc:docMk/>
            <pc:sldMk cId="1824408559" sldId="278"/>
            <ac:spMk id="3" creationId="{AF572CE1-6A62-4824-B301-D37F294FC75A}"/>
          </ac:spMkLst>
        </pc:spChg>
        <pc:spChg chg="add mod">
          <ac:chgData name="camilly henry" userId="217f771fd853bb51" providerId="LiveId" clId="{C2D882FC-61E5-458A-8F41-C41853F38277}" dt="2022-02-20T22:00:10.062" v="964" actId="1582"/>
          <ac:spMkLst>
            <pc:docMk/>
            <pc:sldMk cId="1824408559" sldId="278"/>
            <ac:spMk id="11" creationId="{C798A0DA-E1BB-4BC6-927C-E951ADEC61CE}"/>
          </ac:spMkLst>
        </pc:spChg>
        <pc:spChg chg="add mod">
          <ac:chgData name="camilly henry" userId="217f771fd853bb51" providerId="LiveId" clId="{C2D882FC-61E5-458A-8F41-C41853F38277}" dt="2022-02-20T22:00:33.302" v="971" actId="1035"/>
          <ac:spMkLst>
            <pc:docMk/>
            <pc:sldMk cId="1824408559" sldId="278"/>
            <ac:spMk id="13" creationId="{E9E1AEE3-5FEE-4CD3-B48F-3E8C53173D09}"/>
          </ac:spMkLst>
        </pc:spChg>
        <pc:spChg chg="add mod">
          <ac:chgData name="camilly henry" userId="217f771fd853bb51" providerId="LiveId" clId="{C2D882FC-61E5-458A-8F41-C41853F38277}" dt="2022-02-21T00:20:35.447" v="1789" actId="255"/>
          <ac:spMkLst>
            <pc:docMk/>
            <pc:sldMk cId="1824408559" sldId="278"/>
            <ac:spMk id="15" creationId="{153D636A-2A95-4F30-8BDF-08A0C0C5FE20}"/>
          </ac:spMkLst>
        </pc:spChg>
        <pc:spChg chg="add mod">
          <ac:chgData name="camilly henry" userId="217f771fd853bb51" providerId="LiveId" clId="{C2D882FC-61E5-458A-8F41-C41853F38277}" dt="2022-02-21T00:20:39.106" v="1790" actId="255"/>
          <ac:spMkLst>
            <pc:docMk/>
            <pc:sldMk cId="1824408559" sldId="278"/>
            <ac:spMk id="16" creationId="{F1309742-0522-4ECD-BDE0-9105B098A476}"/>
          </ac:spMkLst>
        </pc:spChg>
        <pc:picChg chg="del mod">
          <ac:chgData name="camilly henry" userId="217f771fd853bb51" providerId="LiveId" clId="{C2D882FC-61E5-458A-8F41-C41853F38277}" dt="2022-02-20T21:58:16.049" v="940" actId="478"/>
          <ac:picMkLst>
            <pc:docMk/>
            <pc:sldMk cId="1824408559" sldId="278"/>
            <ac:picMk id="5" creationId="{891482CC-73D2-44EB-8DEC-C49C69749B2A}"/>
          </ac:picMkLst>
        </pc:picChg>
        <pc:picChg chg="add mod ord">
          <ac:chgData name="camilly henry" userId="217f771fd853bb51" providerId="LiveId" clId="{C2D882FC-61E5-458A-8F41-C41853F38277}" dt="2022-02-20T22:00:27.593" v="968" actId="1076"/>
          <ac:picMkLst>
            <pc:docMk/>
            <pc:sldMk cId="1824408559" sldId="278"/>
            <ac:picMk id="6" creationId="{4039E4BD-2200-46ED-AAF0-2BA424657D44}"/>
          </ac:picMkLst>
        </pc:picChg>
        <pc:picChg chg="add mod">
          <ac:chgData name="camilly henry" userId="217f771fd853bb51" providerId="LiveId" clId="{C2D882FC-61E5-458A-8F41-C41853F38277}" dt="2022-02-20T21:59:19.187" v="955" actId="1076"/>
          <ac:picMkLst>
            <pc:docMk/>
            <pc:sldMk cId="1824408559" sldId="278"/>
            <ac:picMk id="9" creationId="{5A07A2E6-7EE6-4F1F-B9AF-5D52079C5501}"/>
          </ac:picMkLst>
        </pc:picChg>
      </pc:sldChg>
      <pc:sldChg chg="addSp delSp modSp add mod ord">
        <pc:chgData name="camilly henry" userId="217f771fd853bb51" providerId="LiveId" clId="{C2D882FC-61E5-458A-8F41-C41853F38277}" dt="2022-02-21T00:20:24.128" v="1788" actId="255"/>
        <pc:sldMkLst>
          <pc:docMk/>
          <pc:sldMk cId="476721957" sldId="279"/>
        </pc:sldMkLst>
        <pc:spChg chg="mod">
          <ac:chgData name="camilly henry" userId="217f771fd853bb51" providerId="LiveId" clId="{C2D882FC-61E5-458A-8F41-C41853F38277}" dt="2022-02-21T00:20:24.128" v="1788" actId="255"/>
          <ac:spMkLst>
            <pc:docMk/>
            <pc:sldMk cId="476721957" sldId="279"/>
            <ac:spMk id="3" creationId="{AF572CE1-6A62-4824-B301-D37F294FC75A}"/>
          </ac:spMkLst>
        </pc:spChg>
        <pc:picChg chg="del">
          <ac:chgData name="camilly henry" userId="217f771fd853bb51" providerId="LiveId" clId="{C2D882FC-61E5-458A-8F41-C41853F38277}" dt="2022-02-20T22:05:40.325" v="1131" actId="478"/>
          <ac:picMkLst>
            <pc:docMk/>
            <pc:sldMk cId="476721957" sldId="279"/>
            <ac:picMk id="5" creationId="{891482CC-73D2-44EB-8DEC-C49C69749B2A}"/>
          </ac:picMkLst>
        </pc:picChg>
        <pc:picChg chg="add mod">
          <ac:chgData name="camilly henry" userId="217f771fd853bb51" providerId="LiveId" clId="{C2D882FC-61E5-458A-8F41-C41853F38277}" dt="2022-02-21T00:19:48.031" v="1780" actId="1076"/>
          <ac:picMkLst>
            <pc:docMk/>
            <pc:sldMk cId="476721957" sldId="279"/>
            <ac:picMk id="6" creationId="{064287E3-C850-452A-A070-BA0C8649C6ED}"/>
          </ac:picMkLst>
        </pc:picChg>
      </pc:sldChg>
      <pc:sldChg chg="addSp delSp modSp add mod ord">
        <pc:chgData name="camilly henry" userId="217f771fd853bb51" providerId="LiveId" clId="{C2D882FC-61E5-458A-8F41-C41853F38277}" dt="2022-02-21T00:22:20.034" v="1832" actId="6549"/>
        <pc:sldMkLst>
          <pc:docMk/>
          <pc:sldMk cId="354209104" sldId="280"/>
        </pc:sldMkLst>
        <pc:spChg chg="add del mod">
          <ac:chgData name="camilly henry" userId="217f771fd853bb51" providerId="LiveId" clId="{C2D882FC-61E5-458A-8F41-C41853F38277}" dt="2022-02-20T22:10:13.859" v="1147" actId="22"/>
          <ac:spMkLst>
            <pc:docMk/>
            <pc:sldMk cId="354209104" sldId="280"/>
            <ac:spMk id="4" creationId="{109C5CF5-4EB0-4218-92D5-71B833CAA349}"/>
          </ac:spMkLst>
        </pc:spChg>
        <pc:spChg chg="mod ord">
          <ac:chgData name="camilly henry" userId="217f771fd853bb51" providerId="LiveId" clId="{C2D882FC-61E5-458A-8F41-C41853F38277}" dt="2022-02-21T00:21:03.135" v="1815" actId="1036"/>
          <ac:spMkLst>
            <pc:docMk/>
            <pc:sldMk cId="354209104" sldId="280"/>
            <ac:spMk id="11" creationId="{C798A0DA-E1BB-4BC6-927C-E951ADEC61CE}"/>
          </ac:spMkLst>
        </pc:spChg>
        <pc:spChg chg="mod">
          <ac:chgData name="camilly henry" userId="217f771fd853bb51" providerId="LiveId" clId="{C2D882FC-61E5-458A-8F41-C41853F38277}" dt="2022-02-20T22:10:44.227" v="1157" actId="1076"/>
          <ac:spMkLst>
            <pc:docMk/>
            <pc:sldMk cId="354209104" sldId="280"/>
            <ac:spMk id="13" creationId="{E9E1AEE3-5FEE-4CD3-B48F-3E8C53173D09}"/>
          </ac:spMkLst>
        </pc:spChg>
        <pc:spChg chg="mod">
          <ac:chgData name="camilly henry" userId="217f771fd853bb51" providerId="LiveId" clId="{C2D882FC-61E5-458A-8F41-C41853F38277}" dt="2022-02-21T00:21:13.895" v="1818" actId="1076"/>
          <ac:spMkLst>
            <pc:docMk/>
            <pc:sldMk cId="354209104" sldId="280"/>
            <ac:spMk id="15" creationId="{153D636A-2A95-4F30-8BDF-08A0C0C5FE20}"/>
          </ac:spMkLst>
        </pc:spChg>
        <pc:spChg chg="mod">
          <ac:chgData name="camilly henry" userId="217f771fd853bb51" providerId="LiveId" clId="{C2D882FC-61E5-458A-8F41-C41853F38277}" dt="2022-02-21T00:22:20.034" v="1832" actId="6549"/>
          <ac:spMkLst>
            <pc:docMk/>
            <pc:sldMk cId="354209104" sldId="280"/>
            <ac:spMk id="16" creationId="{F1309742-0522-4ECD-BDE0-9105B098A476}"/>
          </ac:spMkLst>
        </pc:spChg>
        <pc:picChg chg="del">
          <ac:chgData name="camilly henry" userId="217f771fd853bb51" providerId="LiveId" clId="{C2D882FC-61E5-458A-8F41-C41853F38277}" dt="2022-02-20T22:10:09.551" v="1146" actId="478"/>
          <ac:picMkLst>
            <pc:docMk/>
            <pc:sldMk cId="354209104" sldId="280"/>
            <ac:picMk id="6" creationId="{4039E4BD-2200-46ED-AAF0-2BA424657D44}"/>
          </ac:picMkLst>
        </pc:picChg>
        <pc:picChg chg="add mod ord">
          <ac:chgData name="camilly henry" userId="217f771fd853bb51" providerId="LiveId" clId="{C2D882FC-61E5-458A-8F41-C41853F38277}" dt="2022-02-20T22:10:44.227" v="1157" actId="1076"/>
          <ac:picMkLst>
            <pc:docMk/>
            <pc:sldMk cId="354209104" sldId="280"/>
            <ac:picMk id="7" creationId="{CFB0E9FC-B4E5-448E-AB96-46893F6AB7EB}"/>
          </ac:picMkLst>
        </pc:picChg>
        <pc:picChg chg="del">
          <ac:chgData name="camilly henry" userId="217f771fd853bb51" providerId="LiveId" clId="{C2D882FC-61E5-458A-8F41-C41853F38277}" dt="2022-02-20T22:17:46.199" v="1159" actId="478"/>
          <ac:picMkLst>
            <pc:docMk/>
            <pc:sldMk cId="354209104" sldId="280"/>
            <ac:picMk id="9" creationId="{5A07A2E6-7EE6-4F1F-B9AF-5D52079C5501}"/>
          </ac:picMkLst>
        </pc:picChg>
        <pc:picChg chg="add mod">
          <ac:chgData name="camilly henry" userId="217f771fd853bb51" providerId="LiveId" clId="{C2D882FC-61E5-458A-8F41-C41853F38277}" dt="2022-02-21T00:20:56.456" v="1794" actId="1076"/>
          <ac:picMkLst>
            <pc:docMk/>
            <pc:sldMk cId="354209104" sldId="280"/>
            <ac:picMk id="17" creationId="{45FBAB16-B374-493E-B401-9F6BCE52AE2C}"/>
          </ac:picMkLst>
        </pc:picChg>
      </pc:sldChg>
      <pc:sldChg chg="addSp delSp modSp add mod ord">
        <pc:chgData name="camilly henry" userId="217f771fd853bb51" providerId="LiveId" clId="{C2D882FC-61E5-458A-8F41-C41853F38277}" dt="2022-02-21T00:23:01.170" v="1858" actId="20577"/>
        <pc:sldMkLst>
          <pc:docMk/>
          <pc:sldMk cId="894850780" sldId="281"/>
        </pc:sldMkLst>
        <pc:spChg chg="mod">
          <ac:chgData name="camilly henry" userId="217f771fd853bb51" providerId="LiveId" clId="{C2D882FC-61E5-458A-8F41-C41853F38277}" dt="2022-02-20T23:50:18.108" v="1448" actId="6549"/>
          <ac:spMkLst>
            <pc:docMk/>
            <pc:sldMk cId="894850780" sldId="281"/>
            <ac:spMk id="2" creationId="{390137AA-D031-460F-86C9-6E96630FEE84}"/>
          </ac:spMkLst>
        </pc:spChg>
        <pc:spChg chg="mod">
          <ac:chgData name="camilly henry" userId="217f771fd853bb51" providerId="LiveId" clId="{C2D882FC-61E5-458A-8F41-C41853F38277}" dt="2022-02-21T00:23:01.170" v="1858" actId="20577"/>
          <ac:spMkLst>
            <pc:docMk/>
            <pc:sldMk cId="894850780" sldId="281"/>
            <ac:spMk id="3" creationId="{AF572CE1-6A62-4824-B301-D37F294FC75A}"/>
          </ac:spMkLst>
        </pc:spChg>
        <pc:spChg chg="add del mod">
          <ac:chgData name="camilly henry" userId="217f771fd853bb51" providerId="LiveId" clId="{C2D882FC-61E5-458A-8F41-C41853F38277}" dt="2022-02-20T23:49:56.070" v="1423" actId="478"/>
          <ac:spMkLst>
            <pc:docMk/>
            <pc:sldMk cId="894850780" sldId="281"/>
            <ac:spMk id="7" creationId="{769C4949-6CC0-4F37-A4FD-7352FF66B379}"/>
          </ac:spMkLst>
        </pc:spChg>
        <pc:picChg chg="add del mod">
          <ac:chgData name="camilly henry" userId="217f771fd853bb51" providerId="LiveId" clId="{C2D882FC-61E5-458A-8F41-C41853F38277}" dt="2022-02-20T23:49:55.489" v="1422" actId="478"/>
          <ac:picMkLst>
            <pc:docMk/>
            <pc:sldMk cId="894850780" sldId="281"/>
            <ac:picMk id="5" creationId="{7DA46B0D-8CAC-49D1-B8D5-75359F9CF363}"/>
          </ac:picMkLst>
        </pc:picChg>
        <pc:picChg chg="del">
          <ac:chgData name="camilly henry" userId="217f771fd853bb51" providerId="LiveId" clId="{C2D882FC-61E5-458A-8F41-C41853F38277}" dt="2022-02-20T22:07:31.209" v="1142" actId="478"/>
          <ac:picMkLst>
            <pc:docMk/>
            <pc:sldMk cId="894850780" sldId="281"/>
            <ac:picMk id="6" creationId="{064287E3-C850-452A-A070-BA0C8649C6ED}"/>
          </ac:picMkLst>
        </pc:picChg>
        <pc:picChg chg="add mod">
          <ac:chgData name="camilly henry" userId="217f771fd853bb51" providerId="LiveId" clId="{C2D882FC-61E5-458A-8F41-C41853F38277}" dt="2022-02-21T00:22:32.459" v="1837" actId="1076"/>
          <ac:picMkLst>
            <pc:docMk/>
            <pc:sldMk cId="894850780" sldId="281"/>
            <ac:picMk id="11" creationId="{E79D463E-B309-41A6-9A43-EBA2D4FE59E4}"/>
          </ac:picMkLst>
        </pc:picChg>
      </pc:sldChg>
      <pc:sldChg chg="addSp delSp modSp add mod ord">
        <pc:chgData name="camilly henry" userId="217f771fd853bb51" providerId="LiveId" clId="{C2D882FC-61E5-458A-8F41-C41853F38277}" dt="2022-02-21T00:32:04.230" v="2007" actId="313"/>
        <pc:sldMkLst>
          <pc:docMk/>
          <pc:sldMk cId="288346075" sldId="282"/>
        </pc:sldMkLst>
        <pc:spChg chg="mod">
          <ac:chgData name="camilly henry" userId="217f771fd853bb51" providerId="LiveId" clId="{C2D882FC-61E5-458A-8F41-C41853F38277}" dt="2022-02-21T00:32:04.230" v="2007" actId="313"/>
          <ac:spMkLst>
            <pc:docMk/>
            <pc:sldMk cId="288346075" sldId="282"/>
            <ac:spMk id="2" creationId="{390137AA-D031-460F-86C9-6E96630FEE84}"/>
          </ac:spMkLst>
        </pc:spChg>
        <pc:spChg chg="mod">
          <ac:chgData name="camilly henry" userId="217f771fd853bb51" providerId="LiveId" clId="{C2D882FC-61E5-458A-8F41-C41853F38277}" dt="2022-02-21T00:25:16.479" v="1928" actId="20577"/>
          <ac:spMkLst>
            <pc:docMk/>
            <pc:sldMk cId="288346075" sldId="282"/>
            <ac:spMk id="3" creationId="{AF572CE1-6A62-4824-B301-D37F294FC75A}"/>
          </ac:spMkLst>
        </pc:spChg>
        <pc:spChg chg="del">
          <ac:chgData name="camilly henry" userId="217f771fd853bb51" providerId="LiveId" clId="{C2D882FC-61E5-458A-8F41-C41853F38277}" dt="2022-02-21T00:09:13.790" v="1480" actId="478"/>
          <ac:spMkLst>
            <pc:docMk/>
            <pc:sldMk cId="288346075" sldId="282"/>
            <ac:spMk id="7" creationId="{769C4949-6CC0-4F37-A4FD-7352FF66B379}"/>
          </ac:spMkLst>
        </pc:spChg>
        <pc:spChg chg="add del mod">
          <ac:chgData name="camilly henry" userId="217f771fd853bb51" providerId="LiveId" clId="{C2D882FC-61E5-458A-8F41-C41853F38277}" dt="2022-02-21T00:09:37.334" v="1484" actId="478"/>
          <ac:spMkLst>
            <pc:docMk/>
            <pc:sldMk cId="288346075" sldId="282"/>
            <ac:spMk id="9" creationId="{47D4011A-716D-4F31-884E-680AB842D3A9}"/>
          </ac:spMkLst>
        </pc:spChg>
        <pc:picChg chg="del">
          <ac:chgData name="camilly henry" userId="217f771fd853bb51" providerId="LiveId" clId="{C2D882FC-61E5-458A-8F41-C41853F38277}" dt="2022-02-21T00:08:30.201" v="1471" actId="478"/>
          <ac:picMkLst>
            <pc:docMk/>
            <pc:sldMk cId="288346075" sldId="282"/>
            <ac:picMk id="5" creationId="{7DA46B0D-8CAC-49D1-B8D5-75359F9CF363}"/>
          </ac:picMkLst>
        </pc:picChg>
        <pc:picChg chg="add del mod">
          <ac:chgData name="camilly henry" userId="217f771fd853bb51" providerId="LiveId" clId="{C2D882FC-61E5-458A-8F41-C41853F38277}" dt="2022-02-21T00:09:36.783" v="1483" actId="478"/>
          <ac:picMkLst>
            <pc:docMk/>
            <pc:sldMk cId="288346075" sldId="282"/>
            <ac:picMk id="6" creationId="{058B8A7C-B7B1-4A0B-820B-D6DFA650CC1C}"/>
          </ac:picMkLst>
        </pc:picChg>
        <pc:picChg chg="add mod">
          <ac:chgData name="camilly henry" userId="217f771fd853bb51" providerId="LiveId" clId="{C2D882FC-61E5-458A-8F41-C41853F38277}" dt="2022-02-21T00:24:43.258" v="1896" actId="1076"/>
          <ac:picMkLst>
            <pc:docMk/>
            <pc:sldMk cId="288346075" sldId="282"/>
            <ac:picMk id="13" creationId="{E6090E1D-58A5-46D0-B280-BF1ABA0CEB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D4AF0-1649-4154-9C47-7949A611D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99C6F1-64E6-477B-9D76-9C17F002B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C7FBA-064B-40C5-BA5F-571A20DC1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C2A81-EE1A-4F64-8D01-78D6DAF3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C6BF0-E3BA-414F-B234-1B11C89FA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0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B9D6A-9B72-45C1-ADC0-21AF6798F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42BF7-8727-4F51-A4C9-378889329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68AF9-6EF6-49B6-A66E-EAA5BAD58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D6863-1A02-40EF-AF49-5EA1DC9CB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E2418-A205-4048-B67A-6C7061A4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FF9E-CF69-43A0-8F59-E69DA223F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FF3-609C-4F85-A16E-EF85B3B53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58F59-2071-42B6-9776-F47813802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3E598-A516-4079-A8B0-FA7059D45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DA058-2176-4F2F-9A13-62873E10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9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FCFB0-3D48-497A-9755-7615B598F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087B9-5FC5-4C17-9CA9-3668E9977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F0930-21DA-49EC-8E79-BFD696DF2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C04A44-6F38-4F5A-A423-5B1560F77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D6C830-514D-4ACB-B361-ED2060B4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079EEC-9E65-40C7-836E-C9224B1C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8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51EB6-BE8B-440B-9115-A055949BB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3BB78-E46D-45B7-8102-F72D29BE8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D3A78-39E5-4445-93FF-59CF0101F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43663F-4D24-435F-B062-9B9348CDFD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BE2C7E-0DCE-4BD7-AE41-8AD014226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D64BF6-2EFF-4E9F-8988-B6184BE9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162855-6D71-4571-AC73-0BB4F890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D593F3-F5CF-4BED-8AB1-03A274EEA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4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345A7-59A3-4477-9E69-35439A630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37A591-438D-4367-BF2C-6966A028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35655-4FD1-4640-9989-A598AF87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B2CAA2-802C-45A7-A666-A04F2101D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87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704817-D4F4-4F01-B582-769AFFFB6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FFB13-69FA-4AE2-8E98-BEBC117C7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B0D51-9974-49C9-9BA6-2D571A2B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08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89CD0-5A4D-4845-B87A-AC0FFB692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FC295-BEBB-4CAA-B505-90199C690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13346-0790-48E8-978C-A921F901D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6F75A-C79E-4482-AF47-F177423BA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FD8F4-05ED-42CE-813C-C5414C281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30279-770B-44F3-8F4E-84B6E6E5C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27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188F7-4FBB-45CB-A3F1-6F4AB80E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E3AA8D-6D18-4C8A-A85C-037A5B633E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BB6B4-BC02-4286-8239-F18386D30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F0914C-86F1-4A75-8A91-A8BB3B7B0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03351-9320-4A01-8A8A-E6C3B0D7F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409BDC-0F87-4AB7-8D2B-C22F15E45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3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F54F-9088-43CF-A526-CAF8B7549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E79142-C4AA-4BCF-8794-46BA8A428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230D2-1C42-4D3E-AE6A-1C9B27D2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0FE81-DC6A-4BE5-A26A-C5E118045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2D63C-152C-4D90-B3CB-46AE95B0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86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DC7009-29AA-45C4-8738-B5A4BD7AB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EB9F7-C8C6-4F59-9CEC-1C86D6120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3CDAD-42E4-4F48-824C-D1FF5F20A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8724C-BED7-44D4-901F-F32339A73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56B69-43EA-47E1-BC8E-D02AB4B8E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14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0DC2F2-FC37-486D-A34F-481771EAC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D028D-9160-47F9-B234-A0A6ED023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4D072-FAA0-48AB-BC41-B588C1E3A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8548F-6CEC-40A9-BB95-870590A13E6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A1B00-C483-435F-A002-BA9B7D1A2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BE49D-7A85-4D0C-8A22-18C31B9AB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04566-B3E7-47B3-8248-64DA1475E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3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3A72-DB0E-432A-A87E-6694742E4F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Word Processing:</a:t>
            </a:r>
            <a:br>
              <a:rPr lang="en-US" b="1" dirty="0"/>
            </a:br>
            <a:r>
              <a:rPr lang="en-US" b="1" u="sng" dirty="0"/>
              <a:t>Footnote and Endnote</a:t>
            </a:r>
          </a:p>
        </p:txBody>
      </p:sp>
    </p:spTree>
    <p:extLst>
      <p:ext uri="{BB962C8B-B14F-4D97-AF65-F5344CB8AC3E}">
        <p14:creationId xmlns:p14="http://schemas.microsoft.com/office/powerpoint/2010/main" val="2020900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E03E25-5FD3-4629-93F1-0ECC4DFA0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Objectives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3B107-F629-4B88-9088-8B8726A00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256652-E223-4495-8538-8E6AD1D07B19}"/>
              </a:ext>
            </a:extLst>
          </p:cNvPr>
          <p:cNvSpPr txBox="1"/>
          <p:nvPr/>
        </p:nvSpPr>
        <p:spPr>
          <a:xfrm>
            <a:off x="4447308" y="2090172"/>
            <a:ext cx="56458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Footnote and endnote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Adding Footnote and Endnote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Parts of a footnote and endnote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Inserting Footnote and endnote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Formatting footnote and endnote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Displaying footnote and endnote</a:t>
            </a:r>
            <a:endParaRPr lang="en-GD" sz="2800" dirty="0"/>
          </a:p>
        </p:txBody>
      </p:sp>
    </p:spTree>
    <p:extLst>
      <p:ext uri="{BB962C8B-B14F-4D97-AF65-F5344CB8AC3E}">
        <p14:creationId xmlns:p14="http://schemas.microsoft.com/office/powerpoint/2010/main" val="4006706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137AA-D031-460F-86C9-6E96630F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1153572"/>
            <a:ext cx="3605012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Footnote: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72CE1-6A62-4824-B301-D37F294F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Footnote </a:t>
            </a:r>
            <a:r>
              <a:rPr lang="en-US" dirty="0"/>
              <a:t>- are used in printed documents to explain, comment on, or provide references for text in a document.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Endnotes</a:t>
            </a:r>
            <a:r>
              <a:rPr lang="en-US" dirty="0"/>
              <a:t> – are used to cite sources of the information that was used in your document.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951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137AA-D031-460F-86C9-6E96630F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1153572"/>
            <a:ext cx="3605012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Parts of a footnote and Endnote: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72CE1-6A62-4824-B301-D37F294F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The note reference mark </a:t>
            </a:r>
            <a:r>
              <a:rPr lang="en-US" dirty="0"/>
              <a:t>– This is a number, letter, or symbol placed in the text to indicate that additional information is contained in a footnote or endnote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The note text </a:t>
            </a:r>
            <a:r>
              <a:rPr lang="en-US" dirty="0"/>
              <a:t>– The footnote text appears at the bottom of the page whereas the endnote text appears at the end of the document or section.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Note separators </a:t>
            </a:r>
            <a:r>
              <a:rPr lang="en-US" dirty="0"/>
              <a:t>– These are horizontal; lines that separate the .document text from the note text</a:t>
            </a:r>
          </a:p>
        </p:txBody>
      </p:sp>
    </p:spTree>
    <p:extLst>
      <p:ext uri="{BB962C8B-B14F-4D97-AF65-F5344CB8AC3E}">
        <p14:creationId xmlns:p14="http://schemas.microsoft.com/office/powerpoint/2010/main" val="3593520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137AA-D031-460F-86C9-6E96630F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1153572"/>
            <a:ext cx="3605012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Inserting a Endnote: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72CE1-6A62-4824-B301-D37F294F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Select the point in your document, where you would like to insert the note reference mark.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Reference</a:t>
            </a:r>
            <a:r>
              <a:rPr lang="en-US" dirty="0"/>
              <a:t> </a:t>
            </a:r>
          </a:p>
          <a:p>
            <a:pPr lvl="1"/>
            <a:r>
              <a:rPr lang="en-US" sz="2800" dirty="0"/>
              <a:t>Insert Endnote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482CC-73D2-44EB-8DEC-C49C69749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876" y="4574110"/>
            <a:ext cx="4677428" cy="1295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1932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137AA-D031-460F-86C9-6E96630F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1153572"/>
            <a:ext cx="3605012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Inserting a footnote or Endnote: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039E4BD-2200-46ED-AAF0-2BA424657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6290" y="1631691"/>
            <a:ext cx="6063915" cy="11798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07A2E6-7EE6-4F1F-B9AF-5D52079C5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446" y="3829158"/>
            <a:ext cx="7262475" cy="13275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798A0DA-E1BB-4BC6-927C-E951ADEC61CE}"/>
              </a:ext>
            </a:extLst>
          </p:cNvPr>
          <p:cNvSpPr/>
          <p:nvPr/>
        </p:nvSpPr>
        <p:spPr>
          <a:xfrm>
            <a:off x="6165272" y="4881915"/>
            <a:ext cx="179683" cy="2470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9E1AEE3-5FEE-4CD3-B48F-3E8C53173D09}"/>
              </a:ext>
            </a:extLst>
          </p:cNvPr>
          <p:cNvSpPr/>
          <p:nvPr/>
        </p:nvSpPr>
        <p:spPr>
          <a:xfrm>
            <a:off x="4973780" y="1960048"/>
            <a:ext cx="4364183" cy="8237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D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3D636A-2A95-4F30-8BDF-08A0C0C5FE20}"/>
              </a:ext>
            </a:extLst>
          </p:cNvPr>
          <p:cNvSpPr txBox="1"/>
          <p:nvPr/>
        </p:nvSpPr>
        <p:spPr>
          <a:xfrm>
            <a:off x="4973780" y="3059668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Displayed at the end of your document</a:t>
            </a:r>
            <a:endParaRPr lang="en-GD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309742-0522-4ECD-BDE0-9105B098A476}"/>
              </a:ext>
            </a:extLst>
          </p:cNvPr>
          <p:cNvSpPr txBox="1"/>
          <p:nvPr/>
        </p:nvSpPr>
        <p:spPr>
          <a:xfrm>
            <a:off x="4427316" y="5524644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Number format displaying where the endnote is in your document.</a:t>
            </a:r>
            <a:endParaRPr lang="en-GD" sz="2800" dirty="0"/>
          </a:p>
        </p:txBody>
      </p:sp>
    </p:spTree>
    <p:extLst>
      <p:ext uri="{BB962C8B-B14F-4D97-AF65-F5344CB8AC3E}">
        <p14:creationId xmlns:p14="http://schemas.microsoft.com/office/powerpoint/2010/main" val="182440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137AA-D031-460F-86C9-6E96630F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1153572"/>
            <a:ext cx="3605012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Inserting a footnote or Endnote: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72CE1-6A62-4824-B301-D37F294F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Select the point in your document, where you would like to insert the note reference mark.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Reference</a:t>
            </a:r>
            <a:r>
              <a:rPr lang="en-US" dirty="0"/>
              <a:t> </a:t>
            </a:r>
          </a:p>
          <a:p>
            <a:pPr lvl="1"/>
            <a:r>
              <a:rPr lang="en-US" sz="2800" dirty="0"/>
              <a:t>Insert Footnote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4287E3-C850-452A-A070-BA0C8649C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318" y="4609156"/>
            <a:ext cx="5420481" cy="1228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6721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137AA-D031-460F-86C9-6E96630F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1153572"/>
            <a:ext cx="3605012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Inserting a footnote or Endnote: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FB0E9FC-B4E5-448E-AB96-46893F6AB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6446" y="1177048"/>
            <a:ext cx="5945749" cy="9618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E9E1AEE3-5FEE-4CD3-B48F-3E8C53173D09}"/>
              </a:ext>
            </a:extLst>
          </p:cNvPr>
          <p:cNvSpPr/>
          <p:nvPr/>
        </p:nvSpPr>
        <p:spPr>
          <a:xfrm>
            <a:off x="4446446" y="1328925"/>
            <a:ext cx="4364183" cy="8237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D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3D636A-2A95-4F30-8BDF-08A0C0C5FE20}"/>
              </a:ext>
            </a:extLst>
          </p:cNvPr>
          <p:cNvSpPr txBox="1"/>
          <p:nvPr/>
        </p:nvSpPr>
        <p:spPr>
          <a:xfrm>
            <a:off x="4446446" y="2430046"/>
            <a:ext cx="64281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Displayed at the bottom of your page/section</a:t>
            </a:r>
            <a:endParaRPr lang="en-GD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309742-0522-4ECD-BDE0-9105B098A476}"/>
              </a:ext>
            </a:extLst>
          </p:cNvPr>
          <p:cNvSpPr txBox="1"/>
          <p:nvPr/>
        </p:nvSpPr>
        <p:spPr>
          <a:xfrm>
            <a:off x="4309024" y="5313461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Number format displaying where the footnote is in your document. </a:t>
            </a:r>
            <a:endParaRPr lang="en-GD" sz="2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5FBAB16-B374-493E-B401-9F6BCE52A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891" y="3823765"/>
            <a:ext cx="5196509" cy="1189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798A0DA-E1BB-4BC6-927C-E951ADEC61CE}"/>
              </a:ext>
            </a:extLst>
          </p:cNvPr>
          <p:cNvSpPr/>
          <p:nvPr/>
        </p:nvSpPr>
        <p:spPr>
          <a:xfrm>
            <a:off x="6983963" y="4634338"/>
            <a:ext cx="179683" cy="2470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54209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137AA-D031-460F-86C9-6E96630F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1153572"/>
            <a:ext cx="3605012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Formatting  footnote or Endnote: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72CE1-6A62-4824-B301-D37F294F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89" y="892395"/>
            <a:ext cx="3565422" cy="4083433"/>
          </a:xfrm>
        </p:spPr>
        <p:txBody>
          <a:bodyPr anchor="ctr">
            <a:normAutofit/>
          </a:bodyPr>
          <a:lstStyle/>
          <a:p>
            <a:r>
              <a:rPr lang="en-US" dirty="0"/>
              <a:t>Use the dropdown arrow to format your footnote and endnote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090E1D-58A5-46D0-B280-BF1ABA0CE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378" y="663971"/>
            <a:ext cx="3950457" cy="479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6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137AA-D031-460F-86C9-6E96630F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1153572"/>
            <a:ext cx="3605012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Displaying footnote or Endnote: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72CE1-6A62-4824-B301-D37F294F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b="1" dirty="0"/>
              <a:t>Show notes </a:t>
            </a:r>
            <a:r>
              <a:rPr lang="en-US" dirty="0"/>
              <a:t>– displays the foot and end note at the bottom of the page/document</a:t>
            </a:r>
          </a:p>
          <a:p>
            <a:endParaRPr lang="en-US" dirty="0"/>
          </a:p>
          <a:p>
            <a:r>
              <a:rPr lang="en-US" b="1" dirty="0"/>
              <a:t>Next footnote/endnote </a:t>
            </a:r>
            <a:r>
              <a:rPr lang="en-US" dirty="0"/>
              <a:t>– Navigate to the actual foot/endnote within the document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9D463E-B309-41A6-9A43-EBA2D4FE5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02" y="3994204"/>
            <a:ext cx="4760611" cy="180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50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7202</TotalTime>
  <Words>311</Words>
  <Application>Microsoft Office PowerPoint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Word Processing: Footnote and Endnote</vt:lpstr>
      <vt:lpstr>Objectives</vt:lpstr>
      <vt:lpstr>Footnote:</vt:lpstr>
      <vt:lpstr>Parts of a footnote and Endnote:</vt:lpstr>
      <vt:lpstr>Inserting a Endnote:</vt:lpstr>
      <vt:lpstr>Inserting a footnote or Endnote:</vt:lpstr>
      <vt:lpstr>Inserting a footnote or Endnote:</vt:lpstr>
      <vt:lpstr>Inserting a footnote or Endnote:</vt:lpstr>
      <vt:lpstr>Formatting  footnote or Endnote:</vt:lpstr>
      <vt:lpstr>Displaying footnote or Endnote: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Letter</dc:title>
  <dc:creator>Camilly C.H. Henry</dc:creator>
  <cp:lastModifiedBy>camilly henry</cp:lastModifiedBy>
  <cp:revision>10</cp:revision>
  <dcterms:created xsi:type="dcterms:W3CDTF">2022-01-07T20:39:22Z</dcterms:created>
  <dcterms:modified xsi:type="dcterms:W3CDTF">2022-02-21T00:32:13Z</dcterms:modified>
</cp:coreProperties>
</file>