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56" r:id="rId2"/>
    <p:sldId id="258" r:id="rId3"/>
    <p:sldId id="257" r:id="rId4"/>
    <p:sldId id="272" r:id="rId5"/>
    <p:sldId id="271" r:id="rId6"/>
    <p:sldId id="275" r:id="rId7"/>
    <p:sldId id="259" r:id="rId8"/>
    <p:sldId id="260" r:id="rId9"/>
    <p:sldId id="273" r:id="rId10"/>
    <p:sldId id="276" r:id="rId11"/>
    <p:sldId id="278" r:id="rId12"/>
    <p:sldId id="279" r:id="rId13"/>
    <p:sldId id="274" r:id="rId14"/>
    <p:sldId id="263" r:id="rId15"/>
    <p:sldId id="264" r:id="rId16"/>
    <p:sldId id="280" r:id="rId17"/>
  </p:sldIdLst>
  <p:sldSz cx="12192000" cy="6858000"/>
  <p:notesSz cx="6858000" cy="9144000"/>
  <p:defaultTextStyle>
    <a:defPPr>
      <a:defRPr lang="en-G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F48DDAD-5886-417A-9656-B089BD83462E}" v="23" dt="2022-02-02T15:02:48.87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71" autoAdjust="0"/>
    <p:restoredTop sz="94660" autoAdjust="0"/>
  </p:normalViewPr>
  <p:slideViewPr>
    <p:cSldViewPr snapToGrid="0">
      <p:cViewPr>
        <p:scale>
          <a:sx n="70" d="100"/>
          <a:sy n="70" d="100"/>
        </p:scale>
        <p:origin x="180" y="-174"/>
      </p:cViewPr>
      <p:guideLst/>
    </p:cSldViewPr>
  </p:slideViewPr>
  <p:outlineViewPr>
    <p:cViewPr>
      <p:scale>
        <a:sx n="33" d="100"/>
        <a:sy n="33" d="100"/>
      </p:scale>
      <p:origin x="0" y="-78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7" d="100"/>
        <a:sy n="87" d="100"/>
      </p:scale>
      <p:origin x="0" y="-2082"/>
    </p:cViewPr>
  </p:sorterViewPr>
  <p:notesViewPr>
    <p:cSldViewPr snapToGrid="0">
      <p:cViewPr varScale="1">
        <p:scale>
          <a:sx n="52" d="100"/>
          <a:sy n="52" d="100"/>
        </p:scale>
        <p:origin x="2946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milly henry" userId="217f771fd853bb51" providerId="LiveId" clId="{CF48DDAD-5886-417A-9656-B089BD83462E}"/>
    <pc:docChg chg="delSld modSld">
      <pc:chgData name="camilly henry" userId="217f771fd853bb51" providerId="LiveId" clId="{CF48DDAD-5886-417A-9656-B089BD83462E}" dt="2022-02-02T15:02:48.878" v="30" actId="20577"/>
      <pc:docMkLst>
        <pc:docMk/>
      </pc:docMkLst>
      <pc:sldChg chg="modSp">
        <pc:chgData name="camilly henry" userId="217f771fd853bb51" providerId="LiveId" clId="{CF48DDAD-5886-417A-9656-B089BD83462E}" dt="2022-02-02T15:02:48.878" v="30" actId="20577"/>
        <pc:sldMkLst>
          <pc:docMk/>
          <pc:sldMk cId="3574285973" sldId="258"/>
        </pc:sldMkLst>
        <pc:spChg chg="mod">
          <ac:chgData name="camilly henry" userId="217f771fd853bb51" providerId="LiveId" clId="{CF48DDAD-5886-417A-9656-B089BD83462E}" dt="2022-02-02T15:02:48.878" v="30" actId="20577"/>
          <ac:spMkLst>
            <pc:docMk/>
            <pc:sldMk cId="3574285973" sldId="258"/>
            <ac:spMk id="4" creationId="{BE146FEB-5B12-4426-8007-74CF615FDEF6}"/>
          </ac:spMkLst>
        </pc:spChg>
      </pc:sldChg>
      <pc:sldChg chg="del">
        <pc:chgData name="camilly henry" userId="217f771fd853bb51" providerId="LiveId" clId="{CF48DDAD-5886-417A-9656-B089BD83462E}" dt="2022-02-02T15:00:51.088" v="0" actId="47"/>
        <pc:sldMkLst>
          <pc:docMk/>
          <pc:sldMk cId="4078177740" sldId="265"/>
        </pc:sldMkLst>
      </pc:sldChg>
      <pc:sldChg chg="del">
        <pc:chgData name="camilly henry" userId="217f771fd853bb51" providerId="LiveId" clId="{CF48DDAD-5886-417A-9656-B089BD83462E}" dt="2022-02-02T15:00:52.186" v="1" actId="47"/>
        <pc:sldMkLst>
          <pc:docMk/>
          <pc:sldMk cId="3136678048" sldId="266"/>
        </pc:sldMkLst>
      </pc:sldChg>
      <pc:sldChg chg="del">
        <pc:chgData name="camilly henry" userId="217f771fd853bb51" providerId="LiveId" clId="{CF48DDAD-5886-417A-9656-B089BD83462E}" dt="2022-02-02T15:00:52.787" v="2" actId="47"/>
        <pc:sldMkLst>
          <pc:docMk/>
          <pc:sldMk cId="2104235014" sldId="267"/>
        </pc:sldMkLst>
      </pc:sldChg>
      <pc:sldChg chg="del">
        <pc:chgData name="camilly henry" userId="217f771fd853bb51" providerId="LiveId" clId="{CF48DDAD-5886-417A-9656-B089BD83462E}" dt="2022-02-02T15:00:53.284" v="3" actId="47"/>
        <pc:sldMkLst>
          <pc:docMk/>
          <pc:sldMk cId="1278549450" sldId="268"/>
        </pc:sldMkLst>
      </pc:sldChg>
      <pc:sldChg chg="del">
        <pc:chgData name="camilly henry" userId="217f771fd853bb51" providerId="LiveId" clId="{CF48DDAD-5886-417A-9656-B089BD83462E}" dt="2022-02-02T15:00:53.660" v="4" actId="47"/>
        <pc:sldMkLst>
          <pc:docMk/>
          <pc:sldMk cId="2878712401" sldId="269"/>
        </pc:sldMkLst>
      </pc:sldChg>
      <pc:sldChg chg="del">
        <pc:chgData name="camilly henry" userId="217f771fd853bb51" providerId="LiveId" clId="{CF48DDAD-5886-417A-9656-B089BD83462E}" dt="2022-02-02T15:00:55.165" v="5" actId="47"/>
        <pc:sldMkLst>
          <pc:docMk/>
          <pc:sldMk cId="947775550" sldId="270"/>
        </pc:sldMkLst>
      </pc:sldChg>
      <pc:sldChg chg="modSp">
        <pc:chgData name="camilly henry" userId="217f771fd853bb51" providerId="LiveId" clId="{CF48DDAD-5886-417A-9656-B089BD83462E}" dt="2022-02-02T15:02:20.641" v="12" actId="2711"/>
        <pc:sldMkLst>
          <pc:docMk/>
          <pc:sldMk cId="3058364643" sldId="272"/>
        </pc:sldMkLst>
        <pc:spChg chg="mod">
          <ac:chgData name="camilly henry" userId="217f771fd853bb51" providerId="LiveId" clId="{CF48DDAD-5886-417A-9656-B089BD83462E}" dt="2022-02-02T15:02:20.641" v="12" actId="2711"/>
          <ac:spMkLst>
            <pc:docMk/>
            <pc:sldMk cId="3058364643" sldId="272"/>
            <ac:spMk id="9" creationId="{E892AD9D-E94E-4D8B-A11F-93EC0F489900}"/>
          </ac:spMkLst>
        </pc:spChg>
      </pc:sldChg>
      <pc:sldChg chg="modSp">
        <pc:chgData name="camilly henry" userId="217f771fd853bb51" providerId="LiveId" clId="{CF48DDAD-5886-417A-9656-B089BD83462E}" dt="2022-02-02T15:02:08.136" v="11" actId="2711"/>
        <pc:sldMkLst>
          <pc:docMk/>
          <pc:sldMk cId="634878251" sldId="275"/>
        </pc:sldMkLst>
        <pc:spChg chg="mod">
          <ac:chgData name="camilly henry" userId="217f771fd853bb51" providerId="LiveId" clId="{CF48DDAD-5886-417A-9656-B089BD83462E}" dt="2022-02-02T15:02:08.136" v="11" actId="2711"/>
          <ac:spMkLst>
            <pc:docMk/>
            <pc:sldMk cId="634878251" sldId="275"/>
            <ac:spMk id="9" creationId="{E892AD9D-E94E-4D8B-A11F-93EC0F489900}"/>
          </ac:spMkLst>
        </pc:spChg>
      </pc:sldChg>
      <pc:sldChg chg="modSp">
        <pc:chgData name="camilly henry" userId="217f771fd853bb51" providerId="LiveId" clId="{CF48DDAD-5886-417A-9656-B089BD83462E}" dt="2022-02-02T15:01:48.607" v="10" actId="113"/>
        <pc:sldMkLst>
          <pc:docMk/>
          <pc:sldMk cId="1622173492" sldId="276"/>
        </pc:sldMkLst>
        <pc:spChg chg="mod">
          <ac:chgData name="camilly henry" userId="217f771fd853bb51" providerId="LiveId" clId="{CF48DDAD-5886-417A-9656-B089BD83462E}" dt="2022-02-02T15:01:48.607" v="10" actId="113"/>
          <ac:spMkLst>
            <pc:docMk/>
            <pc:sldMk cId="1622173492" sldId="276"/>
            <ac:spMk id="9" creationId="{E892AD9D-E94E-4D8B-A11F-93EC0F489900}"/>
          </ac:spMkLst>
        </pc:spChg>
      </pc:sldChg>
      <pc:sldChg chg="modSp mod">
        <pc:chgData name="camilly henry" userId="217f771fd853bb51" providerId="LiveId" clId="{CF48DDAD-5886-417A-9656-B089BD83462E}" dt="2022-02-02T15:01:09.918" v="6" actId="2711"/>
        <pc:sldMkLst>
          <pc:docMk/>
          <pc:sldMk cId="3466994482" sldId="278"/>
        </pc:sldMkLst>
        <pc:spChg chg="mod">
          <ac:chgData name="camilly henry" userId="217f771fd853bb51" providerId="LiveId" clId="{CF48DDAD-5886-417A-9656-B089BD83462E}" dt="2022-02-02T15:01:09.918" v="6" actId="2711"/>
          <ac:spMkLst>
            <pc:docMk/>
            <pc:sldMk cId="3466994482" sldId="278"/>
            <ac:spMk id="9" creationId="{E892AD9D-E94E-4D8B-A11F-93EC0F489900}"/>
          </ac:spMkLst>
        </pc:spChg>
      </pc:sldChg>
      <pc:sldChg chg="modSp mod">
        <pc:chgData name="camilly henry" userId="217f771fd853bb51" providerId="LiveId" clId="{CF48DDAD-5886-417A-9656-B089BD83462E}" dt="2022-02-02T15:01:25.908" v="7" actId="2711"/>
        <pc:sldMkLst>
          <pc:docMk/>
          <pc:sldMk cId="181846880" sldId="279"/>
        </pc:sldMkLst>
        <pc:spChg chg="mod">
          <ac:chgData name="camilly henry" userId="217f771fd853bb51" providerId="LiveId" clId="{CF48DDAD-5886-417A-9656-B089BD83462E}" dt="2022-02-02T15:01:25.908" v="7" actId="2711"/>
          <ac:spMkLst>
            <pc:docMk/>
            <pc:sldMk cId="181846880" sldId="279"/>
            <ac:spMk id="9" creationId="{E892AD9D-E94E-4D8B-A11F-93EC0F4899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F6AD39E-432B-4EC3-B125-CD5897B054C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D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EB5445-F602-4AB0-9BDD-C5D36074FAD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5D6C80-355A-4D47-A36C-D9896CC10BC9}" type="datetimeFigureOut">
              <a:rPr lang="en-GD" smtClean="0"/>
              <a:t>02/02/2022</a:t>
            </a:fld>
            <a:endParaRPr lang="en-GD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20CE286-1994-4367-ABCB-785BB18619F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dirty="0"/>
              <a:t>test</a:t>
            </a:r>
            <a:endParaRPr lang="en-GD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A5D0FDA-2C01-40F0-B545-00AEAECD07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9D5EF6-D414-4FEF-B580-5D367045A4B1}" type="slidenum">
              <a:rPr lang="en-GD" smtClean="0"/>
              <a:t>‹#›</a:t>
            </a:fld>
            <a:endParaRPr lang="en-GD" dirty="0"/>
          </a:p>
        </p:txBody>
      </p:sp>
    </p:spTree>
    <p:extLst>
      <p:ext uri="{BB962C8B-B14F-4D97-AF65-F5344CB8AC3E}">
        <p14:creationId xmlns:p14="http://schemas.microsoft.com/office/powerpoint/2010/main" val="346765101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D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A6E4D8-9FB9-406A-8532-8746C87DFE65}" type="datetimeFigureOut">
              <a:rPr lang="en-GD" smtClean="0"/>
              <a:t>02/02/2022</a:t>
            </a:fld>
            <a:endParaRPr lang="en-GD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r>
              <a:rPr lang="en-US" dirty="0"/>
              <a:t>tr</a:t>
            </a:r>
            <a:endParaRPr lang="en-GD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dirty="0"/>
              <a:t>test</a:t>
            </a:r>
            <a:endParaRPr lang="en-GD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F8673D-8183-4B5C-B2A2-FE6765751528}" type="slidenum">
              <a:rPr lang="en-GD" smtClean="0"/>
              <a:t>‹#›</a:t>
            </a:fld>
            <a:endParaRPr lang="en-GD" dirty="0"/>
          </a:p>
        </p:txBody>
      </p:sp>
    </p:spTree>
    <p:extLst>
      <p:ext uri="{BB962C8B-B14F-4D97-AF65-F5344CB8AC3E}">
        <p14:creationId xmlns:p14="http://schemas.microsoft.com/office/powerpoint/2010/main" val="348970402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D"/>
          </a:p>
        </p:txBody>
      </p:sp>
    </p:spTree>
    <p:extLst>
      <p:ext uri="{BB962C8B-B14F-4D97-AF65-F5344CB8AC3E}">
        <p14:creationId xmlns:p14="http://schemas.microsoft.com/office/powerpoint/2010/main" val="28488619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25017A-E99A-4108-B966-7CCB993DD5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E35ACC7-4DED-4208-A851-A02B9EAB35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2B4131-4D6A-484E-85D2-B12E24360F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CBD70-C7FC-49F0-864F-7DDC84E406A2}" type="datetime8">
              <a:rPr lang="en-GD" smtClean="0"/>
              <a:t>02/02/2022 4:56 am</a:t>
            </a:fld>
            <a:endParaRPr lang="en-GD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6BC244-E1E7-445E-953B-1189E8AF29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D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54A139-0A8C-41DD-A334-7235AD036D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93F8E-DF1E-4DA8-B798-90B2A976E4DB}" type="slidenum">
              <a:rPr lang="en-GD" smtClean="0"/>
              <a:t>‹#›</a:t>
            </a:fld>
            <a:endParaRPr lang="en-GD" dirty="0"/>
          </a:p>
        </p:txBody>
      </p:sp>
    </p:spTree>
    <p:extLst>
      <p:ext uri="{BB962C8B-B14F-4D97-AF65-F5344CB8AC3E}">
        <p14:creationId xmlns:p14="http://schemas.microsoft.com/office/powerpoint/2010/main" val="587257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0">
        <p14:reveal/>
      </p:transition>
    </mc:Choice>
    <mc:Fallback xmlns="">
      <p:transition spd="slow" advTm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BF68F3-CE3F-477C-8AA0-DA0FB76183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16F7E9-2655-4844-A495-A06E6827B8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D79AE3-771E-4FC8-98C6-33F3758265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589D7-526D-4885-AD14-B345DAAC97D9}" type="datetime8">
              <a:rPr lang="en-GD" smtClean="0"/>
              <a:t>02/02/2022 4:56 am</a:t>
            </a:fld>
            <a:endParaRPr lang="en-GD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93BCE5-F8E5-4AA4-9F59-3383E167FC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D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697201-BDDE-4F0B-92BF-1917279B29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93F8E-DF1E-4DA8-B798-90B2A976E4DB}" type="slidenum">
              <a:rPr lang="en-GD" smtClean="0"/>
              <a:t>‹#›</a:t>
            </a:fld>
            <a:endParaRPr lang="en-GD" dirty="0"/>
          </a:p>
        </p:txBody>
      </p:sp>
    </p:spTree>
    <p:extLst>
      <p:ext uri="{BB962C8B-B14F-4D97-AF65-F5344CB8AC3E}">
        <p14:creationId xmlns:p14="http://schemas.microsoft.com/office/powerpoint/2010/main" val="2791691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0">
        <p14:reveal/>
      </p:transition>
    </mc:Choice>
    <mc:Fallback xmlns="">
      <p:transition spd="slow" advTm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D91B30-8D1F-429C-9AC2-E0B4D6B15C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B9DD0C-FE21-46E0-854E-DD53E3A3C8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87F96D-13F9-4845-821C-30C1EF3847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54B622-41BC-4B84-8EE6-047A89C49500}" type="datetime8">
              <a:rPr lang="en-GD" smtClean="0"/>
              <a:t>02/02/2022 4:56 am</a:t>
            </a:fld>
            <a:endParaRPr lang="en-GD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C2456E-3FFF-4CBF-A560-4E65D1994F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D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7B3D5E-CA15-44AA-BB59-A06F126689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93F8E-DF1E-4DA8-B798-90B2A976E4DB}" type="slidenum">
              <a:rPr lang="en-GD" smtClean="0"/>
              <a:t>‹#›</a:t>
            </a:fld>
            <a:endParaRPr lang="en-GD" dirty="0"/>
          </a:p>
        </p:txBody>
      </p:sp>
    </p:spTree>
    <p:extLst>
      <p:ext uri="{BB962C8B-B14F-4D97-AF65-F5344CB8AC3E}">
        <p14:creationId xmlns:p14="http://schemas.microsoft.com/office/powerpoint/2010/main" val="2471497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0">
        <p14:reveal/>
      </p:transition>
    </mc:Choice>
    <mc:Fallback xmlns="">
      <p:transition spd="slow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9E064A-3394-4BFB-9344-EAF2C41A2B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BF3AE7-43A8-4BD0-8DEA-61CEF43089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F1BFDE6-37A0-4B8F-8E80-969C670BCA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D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FDEDC0-48AF-4825-BAA2-0380A80E94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AD443-C766-447C-A8BF-F6F5F065C722}" type="datetime8">
              <a:rPr lang="en-GD" smtClean="0"/>
              <a:t>02/02/2022 4:56 am</a:t>
            </a:fld>
            <a:endParaRPr lang="en-GD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FA4CEC9-E609-44A7-BD9F-4812413C47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D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640BC6-7BF8-4F3F-9FBB-0A93057A7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93F8E-DF1E-4DA8-B798-90B2A976E4DB}" type="slidenum">
              <a:rPr lang="en-GD" smtClean="0"/>
              <a:t>‹#›</a:t>
            </a:fld>
            <a:endParaRPr lang="en-GD" dirty="0"/>
          </a:p>
        </p:txBody>
      </p:sp>
    </p:spTree>
    <p:extLst>
      <p:ext uri="{BB962C8B-B14F-4D97-AF65-F5344CB8AC3E}">
        <p14:creationId xmlns:p14="http://schemas.microsoft.com/office/powerpoint/2010/main" val="774875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0">
        <p14:reveal/>
      </p:transition>
    </mc:Choice>
    <mc:Fallback xmlns="">
      <p:transition spd="slow"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BE555B-B2B0-4232-B857-37920323E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687821-04E0-4411-975F-822DCCBA04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76B529-D7E8-46C3-A39B-0B6294A228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0D15B75-B716-4EBA-8CF9-4FBBB431F83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9AE5C44-F167-4B7A-82E9-33C4DFF3D0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D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D57EB3C-74A4-4AD7-B6D5-E2484B50A9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E0813-0008-463E-BE50-D1119C01FBC1}" type="datetime8">
              <a:rPr lang="en-GD" smtClean="0"/>
              <a:t>02/02/2022 4:56 am</a:t>
            </a:fld>
            <a:endParaRPr lang="en-GD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288ED67-61AF-4BFC-B569-30812969AA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D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BB47D71-F567-46C1-AF1E-9862AD61B7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93F8E-DF1E-4DA8-B798-90B2A976E4DB}" type="slidenum">
              <a:rPr lang="en-GD" smtClean="0"/>
              <a:t>‹#›</a:t>
            </a:fld>
            <a:endParaRPr lang="en-GD" dirty="0"/>
          </a:p>
        </p:txBody>
      </p:sp>
    </p:spTree>
    <p:extLst>
      <p:ext uri="{BB962C8B-B14F-4D97-AF65-F5344CB8AC3E}">
        <p14:creationId xmlns:p14="http://schemas.microsoft.com/office/powerpoint/2010/main" val="541141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0">
        <p14:reveal/>
      </p:transition>
    </mc:Choice>
    <mc:Fallback xmlns="">
      <p:transition spd="slow" advTm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EF139C-F087-4654-A6B7-597A685C3C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15FE2AA-C823-40EB-A9CC-F1AD0A5943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AB5C5-C8E7-449B-BD8C-CADF115A8897}" type="datetime8">
              <a:rPr lang="en-GD" smtClean="0"/>
              <a:t>02/02/2022 4:56 am</a:t>
            </a:fld>
            <a:endParaRPr lang="en-GD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3C4172C-C4E4-44C3-8F72-1D562140D2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D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FD34EE6-3010-4475-8FE1-DDD562ED76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93F8E-DF1E-4DA8-B798-90B2A976E4DB}" type="slidenum">
              <a:rPr lang="en-GD" smtClean="0"/>
              <a:t>‹#›</a:t>
            </a:fld>
            <a:endParaRPr lang="en-GD" dirty="0"/>
          </a:p>
        </p:txBody>
      </p:sp>
    </p:spTree>
    <p:extLst>
      <p:ext uri="{BB962C8B-B14F-4D97-AF65-F5344CB8AC3E}">
        <p14:creationId xmlns:p14="http://schemas.microsoft.com/office/powerpoint/2010/main" val="2687313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0">
        <p14:reveal/>
      </p:transition>
    </mc:Choice>
    <mc:Fallback xmlns="">
      <p:transition spd="slow" advTm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341581F-498B-4B90-A2AE-0D734F9E71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19D62-9BC7-47AD-BF56-2D814438E9A7}" type="datetime8">
              <a:rPr lang="en-GD" smtClean="0"/>
              <a:t>02/02/2022 4:56 am</a:t>
            </a:fld>
            <a:endParaRPr lang="en-GD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C8C6C06-391F-4112-A2D5-A8F88FA74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D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9DACDD-CC4B-42F7-9D89-A358B6E2B9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93F8E-DF1E-4DA8-B798-90B2A976E4DB}" type="slidenum">
              <a:rPr lang="en-GD" smtClean="0"/>
              <a:t>‹#›</a:t>
            </a:fld>
            <a:endParaRPr lang="en-GD" dirty="0"/>
          </a:p>
        </p:txBody>
      </p:sp>
    </p:spTree>
    <p:extLst>
      <p:ext uri="{BB962C8B-B14F-4D97-AF65-F5344CB8AC3E}">
        <p14:creationId xmlns:p14="http://schemas.microsoft.com/office/powerpoint/2010/main" val="648609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0">
        <p14:reveal/>
      </p:transition>
    </mc:Choice>
    <mc:Fallback xmlns="">
      <p:transition spd="slow" advTm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ADFCE2-0938-4ECF-825B-BE6F2F6CBF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1B3655-FDE6-4D02-88C3-71A0D29BB2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BB7F08-2607-4D4B-9ECA-118BE035C3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456D8D2-EE1D-42B2-B49A-09FF1629A9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2D027-D146-44AA-9938-7D48AC605AC3}" type="datetime8">
              <a:rPr lang="en-GD" smtClean="0"/>
              <a:t>02/02/2022 4:56 am</a:t>
            </a:fld>
            <a:endParaRPr lang="en-GD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280BEF6-D3CD-4E79-A320-C1F9AF8CFC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D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93F411-2BFC-4B58-BDD8-F46EE55E28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93F8E-DF1E-4DA8-B798-90B2A976E4DB}" type="slidenum">
              <a:rPr lang="en-GD" smtClean="0"/>
              <a:t>‹#›</a:t>
            </a:fld>
            <a:endParaRPr lang="en-GD" dirty="0"/>
          </a:p>
        </p:txBody>
      </p:sp>
    </p:spTree>
    <p:extLst>
      <p:ext uri="{BB962C8B-B14F-4D97-AF65-F5344CB8AC3E}">
        <p14:creationId xmlns:p14="http://schemas.microsoft.com/office/powerpoint/2010/main" val="135962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0">
        <p14:reveal/>
      </p:transition>
    </mc:Choice>
    <mc:Fallback xmlns="">
      <p:transition spd="slow" advTm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8CBC46-9EBD-4EEC-AA77-C9B25558A0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A059051-73DA-4C20-99D4-4B8DF9A5DF1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D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D4C5CB-B24D-497C-A53C-830E723FA1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ED5697-E44A-4DA3-9117-F3FEAF6EEF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43588-572B-4E05-AE02-90E32E2D4B16}" type="datetime8">
              <a:rPr lang="en-GD" smtClean="0"/>
              <a:t>02/02/2022 4:56 am</a:t>
            </a:fld>
            <a:endParaRPr lang="en-GD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661F7E-62D6-4281-A439-99FFF8CE53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D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26C697C-65B9-4D48-B832-1C1EF36CA0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93F8E-DF1E-4DA8-B798-90B2A976E4DB}" type="slidenum">
              <a:rPr lang="en-GD" smtClean="0"/>
              <a:t>‹#›</a:t>
            </a:fld>
            <a:endParaRPr lang="en-GD" dirty="0"/>
          </a:p>
        </p:txBody>
      </p:sp>
    </p:spTree>
    <p:extLst>
      <p:ext uri="{BB962C8B-B14F-4D97-AF65-F5344CB8AC3E}">
        <p14:creationId xmlns:p14="http://schemas.microsoft.com/office/powerpoint/2010/main" val="3662170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0">
        <p14:reveal/>
      </p:transition>
    </mc:Choice>
    <mc:Fallback xmlns="">
      <p:transition spd="slow" advTm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F59736-371F-4200-B742-ABBB987BD8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AEADA7A-0CEF-458E-B9F8-CDA771660A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E1FA8A-61FB-47DB-932D-DA94556961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AC79C-7619-466B-B737-38F761BBEB4E}" type="datetime8">
              <a:rPr lang="en-GD" smtClean="0"/>
              <a:t>02/02/2022 4:56 am</a:t>
            </a:fld>
            <a:endParaRPr lang="en-GD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7EED73-F52C-45A7-B9EF-3E350A7823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D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4FE857-2A43-43A2-9290-BB934C5A29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93F8E-DF1E-4DA8-B798-90B2A976E4DB}" type="slidenum">
              <a:rPr lang="en-GD" smtClean="0"/>
              <a:t>‹#›</a:t>
            </a:fld>
            <a:endParaRPr lang="en-GD" dirty="0"/>
          </a:p>
        </p:txBody>
      </p:sp>
    </p:spTree>
    <p:extLst>
      <p:ext uri="{BB962C8B-B14F-4D97-AF65-F5344CB8AC3E}">
        <p14:creationId xmlns:p14="http://schemas.microsoft.com/office/powerpoint/2010/main" val="3706171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0">
        <p14:reveal/>
      </p:transition>
    </mc:Choice>
    <mc:Fallback xmlns="">
      <p:transition spd="slow" advTm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69781AD-D481-4080-A7B8-98C590EE34B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DFBA9F9-DDDF-4940-862F-353F11EFC6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A7910D-D0F0-4826-860B-254830D688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45646-36FD-4363-A729-A20B777E5EBC}" type="datetime8">
              <a:rPr lang="en-GD" smtClean="0"/>
              <a:t>02/02/2022 4:56 am</a:t>
            </a:fld>
            <a:endParaRPr lang="en-GD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518F36-9C67-4A22-B09F-662740BBC6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D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B7B19D-678C-4EAF-8B6C-F87C9A295D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93F8E-DF1E-4DA8-B798-90B2A976E4DB}" type="slidenum">
              <a:rPr lang="en-GD" smtClean="0"/>
              <a:t>‹#›</a:t>
            </a:fld>
            <a:endParaRPr lang="en-GD" dirty="0"/>
          </a:p>
        </p:txBody>
      </p:sp>
    </p:spTree>
    <p:extLst>
      <p:ext uri="{BB962C8B-B14F-4D97-AF65-F5344CB8AC3E}">
        <p14:creationId xmlns:p14="http://schemas.microsoft.com/office/powerpoint/2010/main" val="2325440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0">
        <p14:reveal/>
      </p:transition>
    </mc:Choice>
    <mc:Fallback xmlns="">
      <p:transition spd="slow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D3AF222-9EE2-4B2B-A50E-CC79BD7F32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202315-A179-4749-A42F-4BE9F34888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06A124-0697-4A29-AF7D-010F400E079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3E730B-9187-4DFC-9B2A-28144F81BE8F}" type="datetime8">
              <a:rPr lang="en-GD" smtClean="0"/>
              <a:t>02/02/2022 4:56 am</a:t>
            </a:fld>
            <a:endParaRPr lang="en-GD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4C64C5-C311-404B-8717-0D71BD2EF9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D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A78041-301D-44B8-A8EA-3D8A8C9617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D93F8E-DF1E-4DA8-B798-90B2A976E4DB}" type="slidenum">
              <a:rPr lang="en-GD" smtClean="0"/>
              <a:t>‹#›</a:t>
            </a:fld>
            <a:endParaRPr lang="en-GD" dirty="0"/>
          </a:p>
        </p:txBody>
      </p:sp>
    </p:spTree>
    <p:extLst>
      <p:ext uri="{BB962C8B-B14F-4D97-AF65-F5344CB8AC3E}">
        <p14:creationId xmlns:p14="http://schemas.microsoft.com/office/powerpoint/2010/main" val="20077279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3400" advTm="0">
        <p14:reveal/>
      </p:transition>
    </mc:Choice>
    <mc:Fallback xmlns="">
      <p:transition spd="slow" advTm="0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G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5A59F003-E00A-43F9-91DC-CC54E3B874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 descr="Empty desk and whiteboard">
            <a:extLst>
              <a:ext uri="{FF2B5EF4-FFF2-40B4-BE49-F238E27FC236}">
                <a16:creationId xmlns:a16="http://schemas.microsoft.com/office/drawing/2014/main" id="{80D4E584-5D0C-4446-9BA7-BE9F7473D8E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1818" r="909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D74A4382-E3AD-430A-9A1F-DFA3E0E77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799868" y="-1534136"/>
            <a:ext cx="4592270" cy="12192001"/>
          </a:xfrm>
          <a:prstGeom prst="rect">
            <a:avLst/>
          </a:prstGeom>
          <a:gradFill>
            <a:gsLst>
              <a:gs pos="35000">
                <a:schemeClr val="bg1">
                  <a:alpha val="46000"/>
                </a:schemeClr>
              </a:gs>
              <a:gs pos="21000">
                <a:schemeClr val="bg1">
                  <a:alpha val="30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>
                  <a:alpha val="9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9D50BA-764B-4CDC-9372-FDEF9D56CA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4553" y="3091928"/>
            <a:ext cx="9078562" cy="2387600"/>
          </a:xfrm>
        </p:spPr>
        <p:txBody>
          <a:bodyPr vert="horz" lIns="91440" tIns="45720" rIns="91440" bIns="45720" rtlCol="0">
            <a:normAutofit/>
          </a:bodyPr>
          <a:lstStyle/>
          <a:p>
            <a:pPr algn="l"/>
            <a:r>
              <a:rPr lang="en-US" sz="6600"/>
              <a:t>Presentation</a:t>
            </a: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79F40191-0F44-4FD1-82CC-ACB507C14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575039"/>
            <a:ext cx="9785897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468170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3400" advTm="0">
        <p14:reveal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AF1966E-FD40-4A4A-B61B-C4DF7FA05F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7BFA19-D45E-416B-A404-7AF2F3F270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8E0105E7-23DB-4CF2-8258-FF47C762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51235D0-0CE5-45AC-A6E5-C36CAE148A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/>
          <a:p>
            <a:r>
              <a:rPr lang="en-US" sz="4000" dirty="0"/>
              <a:t>Objectives:</a:t>
            </a:r>
            <a:endParaRPr lang="en-GD" sz="400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74B4F7D-14B2-478B-8BF5-01E4E0C5D2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8834" y="758952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F862DC-F7AE-43E2-990F-E521F19503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8209" y="2221992"/>
            <a:ext cx="10168128" cy="3695020"/>
          </a:xfrm>
        </p:spPr>
        <p:txBody>
          <a:bodyPr>
            <a:normAutofit/>
          </a:bodyPr>
          <a:lstStyle/>
          <a:p>
            <a:endParaRPr lang="en-US" sz="2200" dirty="0">
              <a:latin typeface="+mj-lt"/>
            </a:endParaRPr>
          </a:p>
          <a:p>
            <a:endParaRPr lang="en-GD" sz="2200" dirty="0">
              <a:latin typeface="+mj-l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E146FEB-5B12-4426-8007-74CF615FDEF6}"/>
              </a:ext>
            </a:extLst>
          </p:cNvPr>
          <p:cNvSpPr txBox="1"/>
          <p:nvPr/>
        </p:nvSpPr>
        <p:spPr>
          <a:xfrm>
            <a:off x="626849" y="2447466"/>
            <a:ext cx="857711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kern="1200" dirty="0">
                <a:solidFill>
                  <a:schemeClr val="tx1"/>
                </a:solidFill>
                <a:latin typeface="+mj-lt"/>
              </a:rPr>
              <a:t>Overview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+mj-lt"/>
              </a:rPr>
              <a:t>Creating a presentation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+mj-lt"/>
              </a:rPr>
              <a:t>Adding new Slides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kern="1200" dirty="0">
                <a:solidFill>
                  <a:schemeClr val="tx1"/>
                </a:solidFill>
                <a:latin typeface="+mj-lt"/>
              </a:rPr>
              <a:t>Adding Text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+mj-lt"/>
              </a:rPr>
              <a:t>Adding images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kern="1200" dirty="0">
                <a:solidFill>
                  <a:schemeClr val="tx1"/>
                </a:solidFill>
                <a:latin typeface="+mj-lt"/>
              </a:rPr>
              <a:t>Adding Videos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+mj-lt"/>
              </a:rPr>
              <a:t>Using Design templates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kern="1200" dirty="0">
                <a:solidFill>
                  <a:schemeClr val="tx1"/>
                </a:solidFill>
                <a:latin typeface="+mj-lt"/>
              </a:rPr>
              <a:t>Adding slide transitions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+mj-lt"/>
              </a:rPr>
              <a:t>Effective use of Animation</a:t>
            </a:r>
            <a:endParaRPr lang="en-US" sz="1800" kern="1200" dirty="0">
              <a:solidFill>
                <a:schemeClr val="tx1"/>
              </a:solidFill>
              <a:latin typeface="+mj-lt"/>
            </a:endParaRPr>
          </a:p>
          <a:p>
            <a:endParaRPr lang="en-US" sz="1800" kern="1200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574285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0">
        <p14:reveal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AF1966E-FD40-4A4A-B61B-C4DF7FA05F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7BFA19-D45E-416B-A404-7AF2F3F270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8E0105E7-23DB-4CF2-8258-FF47C762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0685200-AFC3-4170-9452-4B54C0311A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/>
          <a:p>
            <a:r>
              <a:rPr lang="en-US" sz="4000" dirty="0"/>
              <a:t>Presentation:</a:t>
            </a:r>
            <a:endParaRPr lang="en-GD" sz="400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74B4F7D-14B2-478B-8BF5-01E4E0C5D2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8834" y="758952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42688D-73B7-49D9-862C-7B9CFBE3B5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6928" y="2221992"/>
            <a:ext cx="10168128" cy="3695020"/>
          </a:xfrm>
        </p:spPr>
        <p:txBody>
          <a:bodyPr>
            <a:normAutofit/>
          </a:bodyPr>
          <a:lstStyle/>
          <a:p>
            <a:endParaRPr lang="en-US" sz="2400" dirty="0">
              <a:latin typeface="+mj-lt"/>
            </a:endParaRPr>
          </a:p>
          <a:p>
            <a:pPr marL="0" indent="0" algn="l">
              <a:buNone/>
            </a:pPr>
            <a:r>
              <a:rPr lang="en-US" sz="2400" i="0" strike="noStrike" baseline="0" dirty="0">
                <a:latin typeface="+mj-lt"/>
              </a:rPr>
              <a:t>Presentation</a:t>
            </a:r>
            <a:r>
              <a:rPr lang="en-US" sz="2400" i="0" u="none" strike="noStrike" baseline="0" dirty="0">
                <a:latin typeface="+mj-lt"/>
              </a:rPr>
              <a:t> is a practice of showing and explaining the content of a topic to an audience or learner / a presentation is a set of visuals prepared using special-purpose software (PowerPoint).</a:t>
            </a:r>
          </a:p>
          <a:p>
            <a:r>
              <a:rPr lang="en-US" sz="2400" i="0" u="none" strike="noStrike" baseline="0" dirty="0">
                <a:latin typeface="+mj-lt"/>
              </a:rPr>
              <a:t>Presentations are used to enhance a public address by letting the audience see text and images that promote what the speaker is saying. </a:t>
            </a:r>
          </a:p>
          <a:p>
            <a:r>
              <a:rPr lang="en-US" sz="2400" i="0" u="none" strike="noStrike" baseline="0" dirty="0">
                <a:latin typeface="+mj-lt"/>
              </a:rPr>
              <a:t>Presentations are also used in lectures, to present project reports and effectively present sales and marketing ideas. </a:t>
            </a:r>
          </a:p>
        </p:txBody>
      </p:sp>
    </p:spTree>
    <p:extLst>
      <p:ext uri="{BB962C8B-B14F-4D97-AF65-F5344CB8AC3E}">
        <p14:creationId xmlns:p14="http://schemas.microsoft.com/office/powerpoint/2010/main" val="1819392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0">
        <p14:reveal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AF1966E-FD40-4A4A-B61B-C4DF7FA05F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7BFA19-D45E-416B-A404-7AF2F3F270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8E0105E7-23DB-4CF2-8258-FF47C762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0685200-AFC3-4170-9452-4B54C0311A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/>
          <a:p>
            <a:r>
              <a:rPr lang="en-US" sz="4000" dirty="0"/>
              <a:t>Presentation: Creating a new presentation</a:t>
            </a:r>
            <a:endParaRPr lang="en-GD" sz="400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74B4F7D-14B2-478B-8BF5-01E4E0C5D2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8834" y="758952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42688D-73B7-49D9-862C-7B9CFBE3B5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6928" y="2221992"/>
            <a:ext cx="10168128" cy="3695020"/>
          </a:xfrm>
        </p:spPr>
        <p:txBody>
          <a:bodyPr>
            <a:normAutofit/>
          </a:bodyPr>
          <a:lstStyle/>
          <a:p>
            <a:endParaRPr lang="en-US" sz="1600" dirty="0">
              <a:latin typeface="+mj-lt"/>
            </a:endParaRPr>
          </a:p>
          <a:p>
            <a:pPr marL="0" indent="0" algn="l">
              <a:buNone/>
            </a:pPr>
            <a:r>
              <a:rPr lang="en-US" sz="1600" i="0" u="none" strike="noStrike" baseline="0" dirty="0">
                <a:latin typeface="+mj-lt"/>
              </a:rPr>
              <a:t>.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892AD9D-E94E-4D8B-A11F-93EC0F489900}"/>
              </a:ext>
            </a:extLst>
          </p:cNvPr>
          <p:cNvSpPr txBox="1"/>
          <p:nvPr/>
        </p:nvSpPr>
        <p:spPr>
          <a:xfrm>
            <a:off x="428374" y="2065168"/>
            <a:ext cx="11167447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400" dirty="0">
                <a:latin typeface="+mj-lt"/>
              </a:rPr>
              <a:t>The New Presentation task pane gives you a range of ways with which to start creating a presentation.</a:t>
            </a:r>
          </a:p>
          <a:p>
            <a:pPr algn="l"/>
            <a:endParaRPr lang="en-US" sz="2400" b="0" i="0" u="none" strike="noStrike" baseline="0" dirty="0">
              <a:solidFill>
                <a:srgbClr val="000000"/>
              </a:solidFill>
              <a:latin typeface="+mj-lt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+mj-lt"/>
              </a:rPr>
              <a:t>Blank presentation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+mj-lt"/>
              </a:rPr>
              <a:t>Template</a:t>
            </a:r>
            <a:endParaRPr lang="en-US" sz="2400" b="0" i="0" u="none" strike="noStrike" baseline="0" dirty="0">
              <a:solidFill>
                <a:srgbClr val="00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058364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32">
            <a:extLst>
              <a:ext uri="{FF2B5EF4-FFF2-40B4-BE49-F238E27FC236}">
                <a16:creationId xmlns:a16="http://schemas.microsoft.com/office/drawing/2014/main" id="{A4AC5506-6312-4701-8D3C-40187889A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1752"/>
            <a:ext cx="12192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0685200-AFC3-4170-9452-4B54C0311A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532" y="643467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2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Overview: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BCF1AD7-8F36-4EDB-9F55-4F5B5E3FE9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768" y="1388303"/>
            <a:ext cx="11328601" cy="5299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8698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0">
        <p14:reveal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AF1966E-FD40-4A4A-B61B-C4DF7FA05F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7BFA19-D45E-416B-A404-7AF2F3F270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8E0105E7-23DB-4CF2-8258-FF47C762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0685200-AFC3-4170-9452-4B54C0311A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/>
          <a:p>
            <a:r>
              <a:rPr lang="en-US" sz="4000" dirty="0"/>
              <a:t>Presentation: Adding a new slide</a:t>
            </a:r>
            <a:endParaRPr lang="en-GD" sz="400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74B4F7D-14B2-478B-8BF5-01E4E0C5D2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8834" y="758952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42688D-73B7-49D9-862C-7B9CFBE3B5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8834" y="2156650"/>
            <a:ext cx="10168128" cy="3695020"/>
          </a:xfrm>
        </p:spPr>
        <p:txBody>
          <a:bodyPr>
            <a:normAutofit/>
          </a:bodyPr>
          <a:lstStyle/>
          <a:p>
            <a:endParaRPr lang="en-US" sz="1600" dirty="0">
              <a:latin typeface="+mj-lt"/>
            </a:endParaRPr>
          </a:p>
          <a:p>
            <a:pPr marL="0" indent="0" algn="l">
              <a:buNone/>
            </a:pPr>
            <a:r>
              <a:rPr lang="en-US" sz="1600" i="0" u="none" strike="noStrike" baseline="0" dirty="0">
                <a:latin typeface="+mj-lt"/>
              </a:rPr>
              <a:t>.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892AD9D-E94E-4D8B-A11F-93EC0F489900}"/>
              </a:ext>
            </a:extLst>
          </p:cNvPr>
          <p:cNvSpPr txBox="1"/>
          <p:nvPr/>
        </p:nvSpPr>
        <p:spPr>
          <a:xfrm>
            <a:off x="428374" y="2065168"/>
            <a:ext cx="11167447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latin typeface="+mj-lt"/>
              </a:rPr>
              <a:t>Home Tab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+mj-lt"/>
              </a:rPr>
              <a:t>Slides group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+mj-lt"/>
              </a:rPr>
              <a:t>Select New Slide – a new slide to your presentation</a:t>
            </a:r>
          </a:p>
          <a:p>
            <a:pPr marL="1714500" lvl="3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+mj-lt"/>
              </a:rPr>
              <a:t>Select the drop-down arrow on the new slide – this allows you to choose a slide style</a:t>
            </a:r>
          </a:p>
          <a:p>
            <a:pPr algn="l"/>
            <a:endParaRPr lang="en-US" sz="2400" b="0" i="0" u="none" strike="noStrike" baseline="0" dirty="0">
              <a:solidFill>
                <a:srgbClr val="00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634878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0">
        <p14:reveal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AF1966E-FD40-4A4A-B61B-C4DF7FA05F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7BFA19-D45E-416B-A404-7AF2F3F270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8E0105E7-23DB-4CF2-8258-FF47C762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0685200-AFC3-4170-9452-4B54C0311A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/>
          <a:p>
            <a:r>
              <a:rPr lang="en-US" sz="4000" dirty="0"/>
              <a:t>Presentation: Slides</a:t>
            </a:r>
            <a:endParaRPr lang="en-GD" sz="400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74B4F7D-14B2-478B-8BF5-01E4E0C5D2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8834" y="758952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42688D-73B7-49D9-862C-7B9CFBE3B5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6928" y="2221992"/>
            <a:ext cx="10168128" cy="3695020"/>
          </a:xfrm>
        </p:spPr>
        <p:txBody>
          <a:bodyPr>
            <a:normAutofit/>
          </a:bodyPr>
          <a:lstStyle/>
          <a:p>
            <a:endParaRPr lang="en-US" sz="1600" dirty="0">
              <a:latin typeface="+mj-lt"/>
            </a:endParaRPr>
          </a:p>
          <a:p>
            <a:pPr marL="0" indent="0" algn="l">
              <a:buNone/>
            </a:pPr>
            <a:r>
              <a:rPr lang="en-US" sz="1600" i="0" u="none" strike="noStrike" baseline="0" dirty="0">
                <a:latin typeface="+mj-lt"/>
              </a:rPr>
              <a:t>.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158A614-312F-4148-96DF-842334EAD759}"/>
              </a:ext>
            </a:extLst>
          </p:cNvPr>
          <p:cNvSpPr txBox="1"/>
          <p:nvPr/>
        </p:nvSpPr>
        <p:spPr>
          <a:xfrm>
            <a:off x="498834" y="2383604"/>
            <a:ext cx="10168128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0" i="0" u="none" strike="noStrike" baseline="0" dirty="0">
                <a:solidFill>
                  <a:srgbClr val="000000"/>
                </a:solidFill>
                <a:latin typeface="+mj-lt"/>
              </a:rPr>
              <a:t>A </a:t>
            </a:r>
            <a:r>
              <a:rPr lang="en-US" sz="2400" b="1" i="0" u="none" strike="noStrike" baseline="0" dirty="0">
                <a:latin typeface="+mj-lt"/>
              </a:rPr>
              <a:t>slide</a:t>
            </a:r>
            <a:r>
              <a:rPr lang="en-US" sz="2400" b="1" i="0" u="none" strike="noStrike" baseline="0" dirty="0">
                <a:solidFill>
                  <a:srgbClr val="0033FF"/>
                </a:solidFill>
                <a:latin typeface="+mj-lt"/>
              </a:rPr>
              <a:t> 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+mj-lt"/>
              </a:rPr>
              <a:t>is a page in a PowerPoint document.</a:t>
            </a:r>
          </a:p>
          <a:p>
            <a:endParaRPr lang="en-US" sz="2400" dirty="0">
              <a:solidFill>
                <a:srgbClr val="000000"/>
              </a:solidFill>
              <a:latin typeface="+mj-lt"/>
            </a:endParaRPr>
          </a:p>
          <a:p>
            <a:r>
              <a:rPr lang="en-US" sz="2400" b="0" i="0" u="none" strike="noStrike" baseline="0" dirty="0">
                <a:solidFill>
                  <a:srgbClr val="000000"/>
                </a:solidFill>
                <a:latin typeface="+mj-lt"/>
              </a:rPr>
              <a:t>Example: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+mj-lt"/>
              </a:rPr>
              <a:t>Title slide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i="0" u="none" strike="noStrike" baseline="0" dirty="0">
                <a:solidFill>
                  <a:srgbClr val="000000"/>
                </a:solidFill>
                <a:latin typeface="+mj-lt"/>
              </a:rPr>
              <a:t>Title and content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+mj-lt"/>
              </a:rPr>
              <a:t>Comparison</a:t>
            </a:r>
            <a:endParaRPr lang="en-US" sz="2400" b="0" i="0" u="none" strike="noStrike" baseline="0" dirty="0">
              <a:solidFill>
                <a:srgbClr val="000000"/>
              </a:solidFill>
              <a:latin typeface="+mj-lt"/>
            </a:endParaRPr>
          </a:p>
          <a:p>
            <a:endParaRPr lang="en-US" sz="2400" dirty="0">
              <a:solidFill>
                <a:srgbClr val="000000"/>
              </a:solidFill>
              <a:latin typeface="+mj-lt"/>
            </a:endParaRPr>
          </a:p>
          <a:p>
            <a:endParaRPr lang="en-US" sz="2400" dirty="0">
              <a:solidFill>
                <a:srgbClr val="000000"/>
              </a:solidFill>
              <a:latin typeface="+mj-lt"/>
            </a:endParaRPr>
          </a:p>
          <a:p>
            <a:pPr algn="l"/>
            <a:r>
              <a:rPr lang="en-US" sz="2400" b="1" dirty="0">
                <a:latin typeface="+mj-lt"/>
              </a:rPr>
              <a:t>P</a:t>
            </a:r>
            <a:r>
              <a:rPr lang="en-US" sz="2400" b="1" i="0" u="none" strike="noStrike" baseline="0" dirty="0">
                <a:latin typeface="+mj-lt"/>
              </a:rPr>
              <a:t>laceholder</a:t>
            </a:r>
            <a:r>
              <a:rPr lang="en-US" sz="2400" b="1" i="0" u="none" strike="noStrike" baseline="0" dirty="0">
                <a:solidFill>
                  <a:srgbClr val="0033FF"/>
                </a:solidFill>
                <a:latin typeface="+mj-lt"/>
              </a:rPr>
              <a:t> 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+mj-lt"/>
              </a:rPr>
              <a:t>is anything that shows the space reserved on a slide for a</a:t>
            </a:r>
          </a:p>
          <a:p>
            <a:pPr algn="l"/>
            <a:r>
              <a:rPr lang="en-US" sz="2400" b="0" i="0" u="none" strike="noStrike" baseline="0" dirty="0">
                <a:solidFill>
                  <a:srgbClr val="000000"/>
                </a:solidFill>
                <a:latin typeface="+mj-lt"/>
              </a:rPr>
              <a:t>piece of text or artwork.</a:t>
            </a:r>
          </a:p>
          <a:p>
            <a:endParaRPr lang="en-US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585018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0">
        <p14:reveal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AF1966E-FD40-4A4A-B61B-C4DF7FA05F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7BFA19-D45E-416B-A404-7AF2F3F270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8E0105E7-23DB-4CF2-8258-FF47C762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0685200-AFC3-4170-9452-4B54C0311A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/>
          <a:p>
            <a:r>
              <a:rPr lang="en-US" sz="4000" dirty="0"/>
              <a:t>Presentation:</a:t>
            </a:r>
            <a:endParaRPr lang="en-GD" sz="400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74B4F7D-14B2-478B-8BF5-01E4E0C5D2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8834" y="758952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42688D-73B7-49D9-862C-7B9CFBE3B5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6928" y="2221992"/>
            <a:ext cx="10168128" cy="3695020"/>
          </a:xfrm>
        </p:spPr>
        <p:txBody>
          <a:bodyPr>
            <a:normAutofit/>
          </a:bodyPr>
          <a:lstStyle/>
          <a:p>
            <a:endParaRPr lang="en-US" sz="1600" dirty="0">
              <a:latin typeface="+mj-lt"/>
            </a:endParaRPr>
          </a:p>
          <a:p>
            <a:pPr marL="0" indent="0" algn="l">
              <a:buNone/>
            </a:pPr>
            <a:r>
              <a:rPr lang="en-US" sz="1600" i="0" u="none" strike="noStrike" baseline="0" dirty="0">
                <a:latin typeface="+mj-lt"/>
              </a:rPr>
              <a:t>.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892AD9D-E94E-4D8B-A11F-93EC0F489900}"/>
              </a:ext>
            </a:extLst>
          </p:cNvPr>
          <p:cNvSpPr txBox="1"/>
          <p:nvPr/>
        </p:nvSpPr>
        <p:spPr>
          <a:xfrm>
            <a:off x="428374" y="2065168"/>
            <a:ext cx="11167447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400" b="0" i="0" u="none" strike="noStrike" baseline="0" dirty="0">
                <a:solidFill>
                  <a:srgbClr val="000000"/>
                </a:solidFill>
                <a:latin typeface="+mj-lt"/>
              </a:rPr>
              <a:t>A </a:t>
            </a:r>
            <a:r>
              <a:rPr lang="en-US" sz="2400" b="1" i="0" u="none" strike="noStrike" baseline="0" dirty="0">
                <a:latin typeface="+mj-lt"/>
              </a:rPr>
              <a:t>slide</a:t>
            </a:r>
            <a:r>
              <a:rPr lang="en-US" sz="2400" b="1" i="0" u="none" strike="noStrike" baseline="0" dirty="0">
                <a:solidFill>
                  <a:srgbClr val="0033FF"/>
                </a:solidFill>
                <a:latin typeface="+mj-lt"/>
              </a:rPr>
              <a:t> </a:t>
            </a:r>
            <a:r>
              <a:rPr lang="en-US" sz="2400" b="1" i="0" u="none" strike="noStrike" baseline="0" dirty="0">
                <a:latin typeface="+mj-lt"/>
              </a:rPr>
              <a:t>layout</a:t>
            </a:r>
            <a:r>
              <a:rPr lang="en-US" sz="2400" b="1" i="0" u="none" strike="noStrike" baseline="0" dirty="0">
                <a:solidFill>
                  <a:srgbClr val="0033FF"/>
                </a:solidFill>
                <a:latin typeface="+mj-lt"/>
              </a:rPr>
              <a:t> 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+mj-lt"/>
              </a:rPr>
              <a:t>(or slide type) is the arrangement of placeholders on a blank slide in preparation for a combination of a title, text and content. </a:t>
            </a:r>
          </a:p>
          <a:p>
            <a:pPr algn="l"/>
            <a:endParaRPr lang="en-US" sz="2400" dirty="0">
              <a:solidFill>
                <a:srgbClr val="000000"/>
              </a:solidFill>
              <a:latin typeface="+mj-lt"/>
            </a:endParaRPr>
          </a:p>
          <a:p>
            <a:pPr algn="l"/>
            <a:r>
              <a:rPr lang="en-US" sz="2400" b="0" i="0" u="none" strike="noStrike" baseline="0" dirty="0">
                <a:solidFill>
                  <a:srgbClr val="000000"/>
                </a:solidFill>
                <a:latin typeface="+mj-lt"/>
              </a:rPr>
              <a:t>Content</a:t>
            </a:r>
            <a:r>
              <a:rPr lang="en-US" sz="2400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+mj-lt"/>
              </a:rPr>
              <a:t>includes:</a:t>
            </a:r>
          </a:p>
          <a:p>
            <a:pPr marL="342900" indent="-342900" algn="l">
              <a:buFont typeface="+mj-lt"/>
              <a:buAutoNum type="arabicPeriod"/>
            </a:pPr>
            <a:r>
              <a:rPr lang="en-US" sz="2400" b="0" i="0" u="none" strike="noStrike" baseline="0" dirty="0">
                <a:solidFill>
                  <a:srgbClr val="000000"/>
                </a:solidFill>
                <a:latin typeface="+mj-lt"/>
              </a:rPr>
              <a:t> Tables</a:t>
            </a:r>
          </a:p>
          <a:p>
            <a:pPr marL="342900" indent="-342900" algn="l">
              <a:buFont typeface="+mj-lt"/>
              <a:buAutoNum type="arabicPeriod"/>
            </a:pPr>
            <a:r>
              <a:rPr lang="en-US" sz="2400" b="0" i="0" u="none" strike="noStrike" baseline="0" dirty="0">
                <a:solidFill>
                  <a:srgbClr val="000000"/>
                </a:solidFill>
                <a:latin typeface="+mj-lt"/>
              </a:rPr>
              <a:t> Images</a:t>
            </a:r>
          </a:p>
          <a:p>
            <a:pPr marL="342900" indent="-342900" algn="l">
              <a:buFont typeface="+mj-lt"/>
              <a:buAutoNum type="arabicPeriod"/>
            </a:pPr>
            <a:r>
              <a:rPr lang="en-US" sz="2400" b="0" i="0" u="none" strike="noStrike" baseline="0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2400" dirty="0">
                <a:solidFill>
                  <a:srgbClr val="000000"/>
                </a:solidFill>
                <a:latin typeface="+mj-lt"/>
              </a:rPr>
              <a:t>M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+mj-lt"/>
              </a:rPr>
              <a:t>edia clips</a:t>
            </a:r>
          </a:p>
          <a:p>
            <a:pPr marL="342900" indent="-342900" algn="l">
              <a:buFont typeface="+mj-lt"/>
              <a:buAutoNum type="arabicPeriod"/>
            </a:pPr>
            <a:r>
              <a:rPr lang="en-US" sz="2400" b="0" i="0" u="none" strike="noStrike" baseline="0" dirty="0">
                <a:solidFill>
                  <a:srgbClr val="000000"/>
                </a:solidFill>
                <a:latin typeface="+mj-lt"/>
              </a:rPr>
              <a:t> WordArt </a:t>
            </a:r>
          </a:p>
          <a:p>
            <a:pPr marL="342900" indent="-342900" algn="l">
              <a:buFont typeface="+mj-lt"/>
              <a:buAutoNum type="arabicPeriod"/>
            </a:pPr>
            <a:r>
              <a:rPr lang="en-US" sz="2400" dirty="0">
                <a:solidFill>
                  <a:srgbClr val="000000"/>
                </a:solidFill>
                <a:latin typeface="+mj-lt"/>
              </a:rPr>
              <a:t>Organization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+mj-lt"/>
              </a:rPr>
              <a:t> charts</a:t>
            </a:r>
          </a:p>
          <a:p>
            <a:pPr marL="342900" indent="-342900" algn="l">
              <a:buFont typeface="+mj-lt"/>
              <a:buAutoNum type="arabicPeriod"/>
            </a:pPr>
            <a:r>
              <a:rPr lang="en-US" sz="2400" dirty="0">
                <a:solidFill>
                  <a:srgbClr val="000000"/>
                </a:solidFill>
                <a:latin typeface="+mj-lt"/>
              </a:rPr>
              <a:t>G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+mj-lt"/>
              </a:rPr>
              <a:t>raphic elements</a:t>
            </a:r>
          </a:p>
        </p:txBody>
      </p:sp>
    </p:spTree>
    <p:extLst>
      <p:ext uri="{BB962C8B-B14F-4D97-AF65-F5344CB8AC3E}">
        <p14:creationId xmlns:p14="http://schemas.microsoft.com/office/powerpoint/2010/main" val="1384929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0">
        <p14:reveal/>
      </p:transition>
    </mc:Choice>
    <mc:Fallback xmlns="">
      <p:transition spd="slow" advTm="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D5AF9656-7879-45BA-9603-322B231620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8702" y="1405432"/>
            <a:ext cx="9994596" cy="4047136"/>
          </a:xfrm>
          <a:prstGeom prst="rect">
            <a:avLst/>
          </a:prstGeom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02545CDE-7D71-40C2-809A-E4D957CAF534}"/>
              </a:ext>
            </a:extLst>
          </p:cNvPr>
          <p:cNvCxnSpPr>
            <a:cxnSpLocks/>
          </p:cNvCxnSpPr>
          <p:nvPr/>
        </p:nvCxnSpPr>
        <p:spPr>
          <a:xfrm>
            <a:off x="4377128" y="985707"/>
            <a:ext cx="884419" cy="6895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907F9FF8-03A8-46A0-8AE3-16AED083F5AD}"/>
              </a:ext>
            </a:extLst>
          </p:cNvPr>
          <p:cNvCxnSpPr>
            <a:cxnSpLocks/>
          </p:cNvCxnSpPr>
          <p:nvPr/>
        </p:nvCxnSpPr>
        <p:spPr>
          <a:xfrm flipH="1" flipV="1">
            <a:off x="9536244" y="5030792"/>
            <a:ext cx="657067" cy="84150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32AE3EC8-DEDF-4065-BA32-244ECEA158D3}"/>
              </a:ext>
            </a:extLst>
          </p:cNvPr>
          <p:cNvSpPr/>
          <p:nvPr/>
        </p:nvSpPr>
        <p:spPr>
          <a:xfrm>
            <a:off x="9295151" y="5872293"/>
            <a:ext cx="2083633" cy="47968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Placeholder</a:t>
            </a:r>
            <a:endParaRPr lang="en-GD" dirty="0"/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F981AA1D-315D-442A-9C42-B42EDE6971EC}"/>
              </a:ext>
            </a:extLst>
          </p:cNvPr>
          <p:cNvSpPr/>
          <p:nvPr/>
        </p:nvSpPr>
        <p:spPr>
          <a:xfrm>
            <a:off x="3061741" y="506021"/>
            <a:ext cx="2083633" cy="47968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Slide</a:t>
            </a:r>
            <a:endParaRPr lang="en-GD" dirty="0"/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26943560-9E95-47A7-A69E-711864B3AF58}"/>
              </a:ext>
            </a:extLst>
          </p:cNvPr>
          <p:cNvCxnSpPr>
            <a:cxnSpLocks/>
          </p:cNvCxnSpPr>
          <p:nvPr/>
        </p:nvCxnSpPr>
        <p:spPr>
          <a:xfrm flipH="1">
            <a:off x="7889826" y="3714155"/>
            <a:ext cx="2738200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B18B3F9B-1989-437D-B47B-E542DC59B15C}"/>
              </a:ext>
            </a:extLst>
          </p:cNvPr>
          <p:cNvSpPr/>
          <p:nvPr/>
        </p:nvSpPr>
        <p:spPr>
          <a:xfrm>
            <a:off x="9864777" y="3474312"/>
            <a:ext cx="2083633" cy="47968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Slide Layout</a:t>
            </a:r>
            <a:endParaRPr lang="en-GD" dirty="0"/>
          </a:p>
        </p:txBody>
      </p:sp>
    </p:spTree>
    <p:extLst>
      <p:ext uri="{BB962C8B-B14F-4D97-AF65-F5344CB8AC3E}">
        <p14:creationId xmlns:p14="http://schemas.microsoft.com/office/powerpoint/2010/main" val="1131843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0">
        <p14:reveal/>
      </p:transition>
    </mc:Choice>
    <mc:Fallback xmlns="">
      <p:transition spd="slow" advTm="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AF1966E-FD40-4A4A-B61B-C4DF7FA05F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7BFA19-D45E-416B-A404-7AF2F3F270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8E0105E7-23DB-4CF2-8258-FF47C762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0685200-AFC3-4170-9452-4B54C0311A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/>
          <a:p>
            <a:r>
              <a:rPr lang="en-US" sz="4000" dirty="0"/>
              <a:t>Presentation: Adding text to a presentation</a:t>
            </a:r>
            <a:endParaRPr lang="en-GD" sz="400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74B4F7D-14B2-478B-8BF5-01E4E0C5D2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8834" y="758952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42688D-73B7-49D9-862C-7B9CFBE3B5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6928" y="2221992"/>
            <a:ext cx="10168128" cy="3695020"/>
          </a:xfrm>
        </p:spPr>
        <p:txBody>
          <a:bodyPr>
            <a:normAutofit/>
          </a:bodyPr>
          <a:lstStyle/>
          <a:p>
            <a:endParaRPr lang="en-US" sz="1600" dirty="0">
              <a:latin typeface="+mj-lt"/>
            </a:endParaRPr>
          </a:p>
          <a:p>
            <a:pPr marL="0" indent="0" algn="l">
              <a:buNone/>
            </a:pPr>
            <a:r>
              <a:rPr lang="en-US" sz="1600" i="0" u="none" strike="noStrike" baseline="0" dirty="0">
                <a:latin typeface="+mj-lt"/>
              </a:rPr>
              <a:t>.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892AD9D-E94E-4D8B-A11F-93EC0F489900}"/>
              </a:ext>
            </a:extLst>
          </p:cNvPr>
          <p:cNvSpPr txBox="1"/>
          <p:nvPr/>
        </p:nvSpPr>
        <p:spPr>
          <a:xfrm>
            <a:off x="626850" y="2214866"/>
            <a:ext cx="11167447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400" b="1" dirty="0">
                <a:latin typeface="+mj-lt"/>
              </a:rPr>
              <a:t>Adding text to a presentation</a:t>
            </a:r>
            <a:r>
              <a:rPr lang="en-US" sz="2400" dirty="0">
                <a:latin typeface="+mj-lt"/>
              </a:rPr>
              <a:t>:</a:t>
            </a:r>
          </a:p>
          <a:p>
            <a:pPr algn="l"/>
            <a:r>
              <a:rPr lang="en-US" sz="2400" dirty="0">
                <a:latin typeface="+mj-lt"/>
              </a:rPr>
              <a:t> 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sz="2400" dirty="0">
                <a:latin typeface="+mj-lt"/>
              </a:rPr>
              <a:t>Placeholder text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sz="2400" dirty="0">
                <a:latin typeface="+mj-lt"/>
              </a:rPr>
              <a:t>Text in an AutoShape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sz="2400" dirty="0">
                <a:latin typeface="+mj-lt"/>
              </a:rPr>
              <a:t>Text in a text box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sz="2400" dirty="0">
                <a:latin typeface="+mj-lt"/>
              </a:rPr>
              <a:t>WordArt text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400" b="0" i="0" u="none" strike="noStrike" baseline="0" dirty="0">
              <a:solidFill>
                <a:srgbClr val="000000"/>
              </a:solidFill>
              <a:latin typeface="+mj-lt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400" b="0" i="0" u="none" strike="noStrike" baseline="0" dirty="0">
              <a:solidFill>
                <a:srgbClr val="00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622173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0">
        <p14:reveal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AF1966E-FD40-4A4A-B61B-C4DF7FA05F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7BFA19-D45E-416B-A404-7AF2F3F270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8E0105E7-23DB-4CF2-8258-FF47C762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0685200-AFC3-4170-9452-4B54C0311A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/>
          <a:p>
            <a:r>
              <a:rPr lang="en-US" sz="4000" dirty="0"/>
              <a:t>Presentation: Adding text to a presentation</a:t>
            </a:r>
            <a:endParaRPr lang="en-GD" sz="400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74B4F7D-14B2-478B-8BF5-01E4E0C5D2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8834" y="758952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42688D-73B7-49D9-862C-7B9CFBE3B5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6928" y="2221992"/>
            <a:ext cx="10168128" cy="3695020"/>
          </a:xfrm>
        </p:spPr>
        <p:txBody>
          <a:bodyPr>
            <a:normAutofit/>
          </a:bodyPr>
          <a:lstStyle/>
          <a:p>
            <a:endParaRPr lang="en-US" sz="1600" dirty="0">
              <a:latin typeface="+mj-lt"/>
            </a:endParaRPr>
          </a:p>
          <a:p>
            <a:pPr marL="0" indent="0" algn="l">
              <a:buNone/>
            </a:pPr>
            <a:r>
              <a:rPr lang="en-US" sz="1600" i="0" u="none" strike="noStrike" baseline="0" dirty="0">
                <a:latin typeface="+mj-lt"/>
              </a:rPr>
              <a:t>.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892AD9D-E94E-4D8B-A11F-93EC0F489900}"/>
              </a:ext>
            </a:extLst>
          </p:cNvPr>
          <p:cNvSpPr txBox="1"/>
          <p:nvPr/>
        </p:nvSpPr>
        <p:spPr>
          <a:xfrm>
            <a:off x="626850" y="2214866"/>
            <a:ext cx="11167447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400" b="1" dirty="0">
                <a:latin typeface="+mj-lt"/>
              </a:rPr>
              <a:t>Placeholder text: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+mj-lt"/>
              </a:rPr>
              <a:t>Click inside a text placeholder and type or paste the text. </a:t>
            </a:r>
          </a:p>
          <a:p>
            <a:endParaRPr lang="en-US" sz="2400" dirty="0">
              <a:latin typeface="+mj-lt"/>
            </a:endParaRPr>
          </a:p>
          <a:p>
            <a:r>
              <a:rPr lang="en-US" sz="2400" dirty="0">
                <a:latin typeface="+mj-lt"/>
              </a:rPr>
              <a:t>If your text exceeds the size of the placeholder, PowerPoint reduces the font size and line spacing incrementally as you type, to make the text fit. </a:t>
            </a:r>
            <a:endParaRPr lang="en-US" sz="2400" i="0" u="none" strike="noStrike" baseline="0" dirty="0">
              <a:solidFill>
                <a:srgbClr val="000000"/>
              </a:solidFill>
              <a:latin typeface="+mj-lt"/>
            </a:endParaRPr>
          </a:p>
          <a:p>
            <a:pPr algn="l"/>
            <a:endParaRPr lang="en-US" sz="2400" dirty="0">
              <a:solidFill>
                <a:srgbClr val="000000"/>
              </a:solidFill>
              <a:latin typeface="+mj-lt"/>
            </a:endParaRPr>
          </a:p>
          <a:p>
            <a:pPr algn="l"/>
            <a:r>
              <a:rPr lang="en-US" sz="2400" b="1" dirty="0">
                <a:latin typeface="+mj-lt"/>
              </a:rPr>
              <a:t>Adding text in an AutoShape/text box/WordArt text</a:t>
            </a:r>
            <a:endParaRPr lang="en-US" sz="2400" b="1" i="0" u="none" strike="noStrike" baseline="0" dirty="0">
              <a:solidFill>
                <a:srgbClr val="000000"/>
              </a:solidFill>
              <a:latin typeface="+mj-lt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latin typeface="+mj-lt"/>
              </a:rPr>
              <a:t>In the Drawing section of the Home tab, click the shapes icon to find the text box and shapes options. </a:t>
            </a:r>
            <a:endParaRPr lang="en-US" sz="2400" dirty="0">
              <a:solidFill>
                <a:srgbClr val="000000"/>
              </a:solidFill>
              <a:latin typeface="+mj-lt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+mj-lt"/>
              </a:rPr>
              <a:t>On the text section of the Insert tab, click the text box or word Art to add to your slide</a:t>
            </a:r>
            <a:endParaRPr lang="en-US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466994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0">
        <p14:reveal/>
      </p:transition>
    </mc:Choice>
    <mc:Fallback xmlns="">
      <p:transition spd="slow" advTm="0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AF1966E-FD40-4A4A-B61B-C4DF7FA05F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7BFA19-D45E-416B-A404-7AF2F3F270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8E0105E7-23DB-4CF2-8258-FF47C762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0685200-AFC3-4170-9452-4B54C0311A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 fontScale="90000"/>
          </a:bodyPr>
          <a:lstStyle/>
          <a:p>
            <a:r>
              <a:rPr lang="en-US" sz="4000" dirty="0"/>
              <a:t>Presentation: Adding graphics and videos to a presentation</a:t>
            </a:r>
            <a:endParaRPr lang="en-GD" sz="400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74B4F7D-14B2-478B-8BF5-01E4E0C5D2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8834" y="758952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42688D-73B7-49D9-862C-7B9CFBE3B5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6928" y="2221992"/>
            <a:ext cx="10168128" cy="3695020"/>
          </a:xfrm>
        </p:spPr>
        <p:txBody>
          <a:bodyPr>
            <a:normAutofit/>
          </a:bodyPr>
          <a:lstStyle/>
          <a:p>
            <a:endParaRPr lang="en-US" sz="1600" dirty="0">
              <a:latin typeface="+mj-lt"/>
            </a:endParaRPr>
          </a:p>
          <a:p>
            <a:pPr marL="0" indent="0" algn="l">
              <a:buNone/>
            </a:pPr>
            <a:r>
              <a:rPr lang="en-US" sz="1600" i="0" u="none" strike="noStrike" baseline="0" dirty="0">
                <a:latin typeface="+mj-lt"/>
              </a:rPr>
              <a:t>.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892AD9D-E94E-4D8B-A11F-93EC0F489900}"/>
              </a:ext>
            </a:extLst>
          </p:cNvPr>
          <p:cNvSpPr txBox="1"/>
          <p:nvPr/>
        </p:nvSpPr>
        <p:spPr>
          <a:xfrm>
            <a:off x="626850" y="2221992"/>
            <a:ext cx="11167447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400" b="1" dirty="0">
                <a:latin typeface="+mj-lt"/>
              </a:rPr>
              <a:t>Adding an image to a slide:</a:t>
            </a:r>
          </a:p>
          <a:p>
            <a:pPr algn="l"/>
            <a:endParaRPr lang="en-US" sz="2400" dirty="0">
              <a:latin typeface="+mj-lt"/>
            </a:endParaRPr>
          </a:p>
          <a:p>
            <a:r>
              <a:rPr lang="en-US" sz="2400" dirty="0">
                <a:latin typeface="+mj-lt"/>
              </a:rPr>
              <a:t>In the </a:t>
            </a:r>
            <a:r>
              <a:rPr lang="en-US" sz="2400" b="1" dirty="0">
                <a:latin typeface="+mj-lt"/>
              </a:rPr>
              <a:t>images section </a:t>
            </a:r>
            <a:r>
              <a:rPr lang="en-US" sz="2400" dirty="0">
                <a:latin typeface="+mj-lt"/>
              </a:rPr>
              <a:t>of the </a:t>
            </a:r>
            <a:r>
              <a:rPr lang="en-US" sz="2400" b="1" dirty="0">
                <a:latin typeface="+mj-lt"/>
              </a:rPr>
              <a:t>Insert tab</a:t>
            </a:r>
            <a:r>
              <a:rPr lang="en-US" sz="2400" dirty="0">
                <a:latin typeface="+mj-lt"/>
              </a:rPr>
              <a:t>, click the </a:t>
            </a:r>
            <a:r>
              <a:rPr lang="en-US" sz="2400" b="1" dirty="0">
                <a:latin typeface="+mj-lt"/>
              </a:rPr>
              <a:t>picture command </a:t>
            </a:r>
            <a:r>
              <a:rPr lang="en-US" sz="2400" dirty="0">
                <a:latin typeface="+mj-lt"/>
              </a:rPr>
              <a:t>to insert a picture: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+mj-lt"/>
              </a:rPr>
              <a:t>Device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+mj-lt"/>
              </a:rPr>
              <a:t>Stock images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+mj-lt"/>
              </a:rPr>
              <a:t>Online pictures.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0000"/>
              </a:solidFill>
              <a:latin typeface="+mj-lt"/>
            </a:endParaRPr>
          </a:p>
          <a:p>
            <a:r>
              <a:rPr lang="en-US" sz="2400" dirty="0">
                <a:latin typeface="+mj-lt"/>
              </a:rPr>
              <a:t>In the </a:t>
            </a:r>
            <a:r>
              <a:rPr lang="en-US" sz="2400" b="1" dirty="0">
                <a:latin typeface="+mj-lt"/>
              </a:rPr>
              <a:t>media section </a:t>
            </a:r>
            <a:r>
              <a:rPr lang="en-US" sz="2400" dirty="0">
                <a:latin typeface="+mj-lt"/>
              </a:rPr>
              <a:t>of the Insert tab, click the </a:t>
            </a:r>
            <a:r>
              <a:rPr lang="en-US" sz="2400" b="1" dirty="0">
                <a:latin typeface="+mj-lt"/>
              </a:rPr>
              <a:t>video command </a:t>
            </a:r>
            <a:r>
              <a:rPr lang="en-US" sz="2400" dirty="0">
                <a:latin typeface="+mj-lt"/>
              </a:rPr>
              <a:t>to insert a video: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+mj-lt"/>
              </a:rPr>
              <a:t>Device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+mj-lt"/>
              </a:rPr>
              <a:t>Stock videos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+mj-lt"/>
              </a:rPr>
              <a:t>Online videos. </a:t>
            </a:r>
            <a:endParaRPr lang="en-US" sz="2400" dirty="0">
              <a:solidFill>
                <a:srgbClr val="000000"/>
              </a:solidFill>
              <a:latin typeface="+mj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0000"/>
              </a:solidFill>
              <a:latin typeface="+mj-lt"/>
            </a:endParaRPr>
          </a:p>
          <a:p>
            <a:pPr algn="l"/>
            <a:endParaRPr lang="en-US" sz="2400" dirty="0">
              <a:latin typeface="+mj-lt"/>
            </a:endParaRPr>
          </a:p>
          <a:p>
            <a:pPr algn="l"/>
            <a:endParaRPr lang="en-US" sz="2400" dirty="0">
              <a:latin typeface="+mj-lt"/>
            </a:endParaRPr>
          </a:p>
          <a:p>
            <a:pPr algn="l"/>
            <a:endParaRPr lang="en-US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81846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0">
        <p14:reveal/>
      </p:transition>
    </mc:Choice>
    <mc:Fallback xmlns="">
      <p:transition spd="slow" advTm="0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AF1966E-FD40-4A4A-B61B-C4DF7FA05F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7BFA19-D45E-416B-A404-7AF2F3F270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8E0105E7-23DB-4CF2-8258-FF47C762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0685200-AFC3-4170-9452-4B54C0311A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/>
          <a:p>
            <a:r>
              <a:rPr lang="en-US" sz="4000" dirty="0"/>
              <a:t>Presentation: Design Template</a:t>
            </a:r>
            <a:endParaRPr lang="en-GD" sz="400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74B4F7D-14B2-478B-8BF5-01E4E0C5D2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8834" y="758952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42688D-73B7-49D9-862C-7B9CFBE3B5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6927" y="2221992"/>
            <a:ext cx="11440193" cy="3695020"/>
          </a:xfrm>
        </p:spPr>
        <p:txBody>
          <a:bodyPr>
            <a:normAutofit/>
          </a:bodyPr>
          <a:lstStyle/>
          <a:p>
            <a:endParaRPr lang="en-US" sz="1600" dirty="0">
              <a:latin typeface="+mj-lt"/>
            </a:endParaRPr>
          </a:p>
          <a:p>
            <a:pPr marL="0" indent="0" algn="l">
              <a:buNone/>
            </a:pPr>
            <a:r>
              <a:rPr lang="en-US" sz="1600" i="0" u="none" strike="noStrike" baseline="0" dirty="0">
                <a:latin typeface="+mj-lt"/>
              </a:rPr>
              <a:t>.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892AD9D-E94E-4D8B-A11F-93EC0F489900}"/>
              </a:ext>
            </a:extLst>
          </p:cNvPr>
          <p:cNvSpPr txBox="1"/>
          <p:nvPr/>
        </p:nvSpPr>
        <p:spPr>
          <a:xfrm>
            <a:off x="428374" y="2065168"/>
            <a:ext cx="10488765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400" dirty="0">
                <a:latin typeface="+mj-lt"/>
              </a:rPr>
              <a:t>A </a:t>
            </a:r>
            <a:r>
              <a:rPr lang="en-US" sz="2400" b="1" dirty="0">
                <a:latin typeface="+mj-lt"/>
              </a:rPr>
              <a:t>design</a:t>
            </a:r>
            <a:r>
              <a:rPr lang="en-US" sz="2400" b="1" dirty="0">
                <a:solidFill>
                  <a:srgbClr val="00B0F0"/>
                </a:solidFill>
                <a:latin typeface="+mj-lt"/>
              </a:rPr>
              <a:t> </a:t>
            </a:r>
            <a:r>
              <a:rPr lang="en-US" sz="2400" b="1" dirty="0">
                <a:latin typeface="+mj-lt"/>
              </a:rPr>
              <a:t>template</a:t>
            </a:r>
            <a:r>
              <a:rPr lang="en-US" sz="2400" b="1" dirty="0">
                <a:solidFill>
                  <a:srgbClr val="00B0F0"/>
                </a:solidFill>
                <a:latin typeface="+mj-lt"/>
              </a:rPr>
              <a:t> </a:t>
            </a:r>
            <a:r>
              <a:rPr lang="en-US" sz="2400" dirty="0">
                <a:latin typeface="+mj-lt"/>
              </a:rPr>
              <a:t>is a file that contains the styles in a presentation, including the type and size of bullets and fonts; placeholder sizes and positions; background design and fill color schemes. </a:t>
            </a:r>
          </a:p>
          <a:p>
            <a:pPr algn="l"/>
            <a:endParaRPr lang="en-US" sz="2400" dirty="0">
              <a:solidFill>
                <a:srgbClr val="000000"/>
              </a:solidFill>
              <a:latin typeface="+mj-lt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400" b="1" dirty="0">
                <a:latin typeface="+mj-lt"/>
              </a:rPr>
              <a:t>Design tab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+mj-lt"/>
              </a:rPr>
              <a:t>Themes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+mj-lt"/>
              </a:rPr>
              <a:t>Variants 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+mj-lt"/>
              </a:rPr>
              <a:t>Allows you to change the color background and font, of your them.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endParaRPr lang="en-US" sz="2400" dirty="0">
              <a:latin typeface="+mj-lt"/>
            </a:endParaRP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+mj-lt"/>
              </a:rPr>
              <a:t>Use the design idea – under designer for other design ideas.</a:t>
            </a:r>
          </a:p>
        </p:txBody>
      </p:sp>
    </p:spTree>
    <p:extLst>
      <p:ext uri="{BB962C8B-B14F-4D97-AF65-F5344CB8AC3E}">
        <p14:creationId xmlns:p14="http://schemas.microsoft.com/office/powerpoint/2010/main" val="2834153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0">
        <p14:reveal/>
      </p:transition>
    </mc:Choice>
    <mc:Fallback xmlns="">
      <p:transition spd="slow" advTm="0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AF1966E-FD40-4A4A-B61B-C4DF7FA05F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7BFA19-D45E-416B-A404-7AF2F3F270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8E0105E7-23DB-4CF2-8258-FF47C762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0685200-AFC3-4170-9452-4B54C0311A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/>
          <a:p>
            <a:r>
              <a:rPr lang="en-US" sz="4000" dirty="0"/>
              <a:t>Presentation: Transitions</a:t>
            </a:r>
            <a:endParaRPr lang="en-GD" sz="400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74B4F7D-14B2-478B-8BF5-01E4E0C5D2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8834" y="758952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42688D-73B7-49D9-862C-7B9CFBE3B5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6928" y="2221992"/>
            <a:ext cx="10168128" cy="3695020"/>
          </a:xfrm>
        </p:spPr>
        <p:txBody>
          <a:bodyPr>
            <a:normAutofit/>
          </a:bodyPr>
          <a:lstStyle/>
          <a:p>
            <a:endParaRPr lang="en-US" sz="1600" dirty="0">
              <a:latin typeface="+mj-lt"/>
            </a:endParaRPr>
          </a:p>
          <a:p>
            <a:pPr marL="0" indent="0" algn="l">
              <a:buNone/>
            </a:pPr>
            <a:r>
              <a:rPr lang="en-US" sz="1600" i="0" u="none" strike="noStrike" baseline="0" dirty="0">
                <a:latin typeface="+mj-lt"/>
              </a:rPr>
              <a:t>.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892AD9D-E94E-4D8B-A11F-93EC0F489900}"/>
              </a:ext>
            </a:extLst>
          </p:cNvPr>
          <p:cNvSpPr txBox="1"/>
          <p:nvPr/>
        </p:nvSpPr>
        <p:spPr>
          <a:xfrm>
            <a:off x="428374" y="2065168"/>
            <a:ext cx="10488765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400" dirty="0">
                <a:latin typeface="+mj-lt"/>
              </a:rPr>
              <a:t>Slide </a:t>
            </a:r>
            <a:r>
              <a:rPr lang="en-US" sz="2400" b="1" dirty="0">
                <a:latin typeface="+mj-lt"/>
              </a:rPr>
              <a:t>transitions</a:t>
            </a:r>
            <a:r>
              <a:rPr lang="en-US" sz="2400" dirty="0">
                <a:latin typeface="+mj-lt"/>
              </a:rPr>
              <a:t> are the visual movement as one slide changes to another.</a:t>
            </a:r>
          </a:p>
          <a:p>
            <a:pPr algn="l"/>
            <a:endParaRPr lang="en-US" sz="2400" dirty="0">
              <a:latin typeface="+mj-lt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latin typeface="+mj-lt"/>
              </a:rPr>
              <a:t>Transitions Tab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latin typeface="+mj-lt"/>
              </a:rPr>
              <a:t>Select a transition style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+mj-lt"/>
              </a:rPr>
              <a:t>Use the effect option – to change the effect of your transition </a:t>
            </a:r>
          </a:p>
          <a:p>
            <a:pPr lvl="1"/>
            <a:endParaRPr lang="en-US" sz="2400" dirty="0">
              <a:latin typeface="+mj-lt"/>
            </a:endParaRPr>
          </a:p>
          <a:p>
            <a:pPr algn="l"/>
            <a:r>
              <a:rPr lang="en-US" sz="2400" dirty="0">
                <a:latin typeface="+mj-lt"/>
              </a:rPr>
              <a:t>Under the </a:t>
            </a:r>
            <a:r>
              <a:rPr lang="en-US" sz="2400" b="1" dirty="0">
                <a:latin typeface="+mj-lt"/>
              </a:rPr>
              <a:t>timing section</a:t>
            </a:r>
            <a:r>
              <a:rPr lang="en-US" sz="2400" dirty="0">
                <a:latin typeface="+mj-lt"/>
              </a:rPr>
              <a:t>: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latin typeface="+mj-lt"/>
              </a:rPr>
              <a:t>Use the sound – to add a sound to your presentation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latin typeface="+mj-lt"/>
              </a:rPr>
              <a:t>Apply to all – Apply transition to all slides in your presentation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latin typeface="+mj-lt"/>
              </a:rPr>
              <a:t>On mouse click –  click to move to a next transition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latin typeface="+mj-lt"/>
              </a:rPr>
              <a:t>After – Apply an automatic transition to your slide</a:t>
            </a:r>
          </a:p>
        </p:txBody>
      </p:sp>
    </p:spTree>
    <p:extLst>
      <p:ext uri="{BB962C8B-B14F-4D97-AF65-F5344CB8AC3E}">
        <p14:creationId xmlns:p14="http://schemas.microsoft.com/office/powerpoint/2010/main" val="2329797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AF1966E-FD40-4A4A-B61B-C4DF7FA05F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7BFA19-D45E-416B-A404-7AF2F3F270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8E0105E7-23DB-4CF2-8258-FF47C762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0685200-AFC3-4170-9452-4B54C0311A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/>
          <a:p>
            <a:r>
              <a:rPr lang="en-US" sz="4000" dirty="0"/>
              <a:t>Presentation: Animation</a:t>
            </a:r>
            <a:endParaRPr lang="en-GD" sz="400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74B4F7D-14B2-478B-8BF5-01E4E0C5D2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8834" y="758952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42688D-73B7-49D9-862C-7B9CFBE3B5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6928" y="2221992"/>
            <a:ext cx="10168128" cy="3695020"/>
          </a:xfrm>
        </p:spPr>
        <p:txBody>
          <a:bodyPr>
            <a:normAutofit/>
          </a:bodyPr>
          <a:lstStyle/>
          <a:p>
            <a:endParaRPr lang="en-US" sz="1600" dirty="0">
              <a:latin typeface="+mj-lt"/>
            </a:endParaRPr>
          </a:p>
          <a:p>
            <a:pPr marL="0" indent="0" algn="l">
              <a:buNone/>
            </a:pPr>
            <a:r>
              <a:rPr lang="en-US" sz="1600" i="0" u="none" strike="noStrike" baseline="0" dirty="0">
                <a:latin typeface="+mj-lt"/>
              </a:rPr>
              <a:t>.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892AD9D-E94E-4D8B-A11F-93EC0F489900}"/>
              </a:ext>
            </a:extLst>
          </p:cNvPr>
          <p:cNvSpPr txBox="1"/>
          <p:nvPr/>
        </p:nvSpPr>
        <p:spPr>
          <a:xfrm>
            <a:off x="428374" y="2065168"/>
            <a:ext cx="10488765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400" b="1" dirty="0">
                <a:latin typeface="+mj-lt"/>
              </a:rPr>
              <a:t>Animations</a:t>
            </a:r>
            <a:r>
              <a:rPr lang="en-US" sz="2400" dirty="0">
                <a:latin typeface="+mj-lt"/>
              </a:rPr>
              <a:t> are visual effects applied to individual items on a slide (Text, graphics etc. )</a:t>
            </a:r>
          </a:p>
          <a:p>
            <a:pPr algn="l"/>
            <a:endParaRPr lang="en-US" sz="2400" dirty="0">
              <a:latin typeface="+mj-lt"/>
            </a:endParaRPr>
          </a:p>
          <a:p>
            <a:pPr algn="l"/>
            <a:r>
              <a:rPr lang="en-US" sz="2400" dirty="0">
                <a:latin typeface="+mj-lt"/>
              </a:rPr>
              <a:t>Includes: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latin typeface="+mj-lt"/>
              </a:rPr>
              <a:t>Effects that decide how text and images enter and leave the screen (fly in, drive in, flash once, typewriter, drop in).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latin typeface="+mj-lt"/>
              </a:rPr>
              <a:t>It also includes a series of additional effect that add emphasis to element of your presentation (camera effects, laser, reverse text).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latin typeface="+mj-lt"/>
              </a:rPr>
              <a:t>Custom animation also allows you to add timing to the presentation and sound effects. </a:t>
            </a:r>
            <a:endParaRPr lang="en-US" sz="24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099317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0">
        <p14:reveal/>
      </p:transition>
    </mc:Choice>
    <mc:Fallback xmlns="">
      <p:transition spd="slow" advTm="0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AF1966E-FD40-4A4A-B61B-C4DF7FA05F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7BFA19-D45E-416B-A404-7AF2F3F270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8E0105E7-23DB-4CF2-8258-FF47C762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0685200-AFC3-4170-9452-4B54C0311A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/>
          <a:p>
            <a:r>
              <a:rPr lang="en-US" sz="4000" dirty="0"/>
              <a:t>Presentation: Animation</a:t>
            </a:r>
            <a:endParaRPr lang="en-GD" sz="400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74B4F7D-14B2-478B-8BF5-01E4E0C5D2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8834" y="758952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42688D-73B7-49D9-862C-7B9CFBE3B5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6928" y="2221992"/>
            <a:ext cx="10168128" cy="3695020"/>
          </a:xfrm>
        </p:spPr>
        <p:txBody>
          <a:bodyPr>
            <a:normAutofit/>
          </a:bodyPr>
          <a:lstStyle/>
          <a:p>
            <a:endParaRPr lang="en-US" sz="1600" dirty="0">
              <a:latin typeface="+mj-lt"/>
            </a:endParaRPr>
          </a:p>
          <a:p>
            <a:pPr marL="0" indent="0" algn="l">
              <a:buNone/>
            </a:pPr>
            <a:r>
              <a:rPr lang="en-US" sz="1600" i="0" u="none" strike="noStrike" baseline="0" dirty="0">
                <a:latin typeface="+mj-lt"/>
              </a:rPr>
              <a:t>.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892AD9D-E94E-4D8B-A11F-93EC0F489900}"/>
              </a:ext>
            </a:extLst>
          </p:cNvPr>
          <p:cNvSpPr txBox="1"/>
          <p:nvPr/>
        </p:nvSpPr>
        <p:spPr>
          <a:xfrm>
            <a:off x="428374" y="2065168"/>
            <a:ext cx="10488765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400" b="1" dirty="0">
                <a:latin typeface="+mj-lt"/>
              </a:rPr>
              <a:t>Advance Animation:</a:t>
            </a:r>
          </a:p>
          <a:p>
            <a:pPr algn="l"/>
            <a:endParaRPr lang="en-US" sz="2400" b="1" dirty="0">
              <a:latin typeface="+mj-lt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latin typeface="+mj-lt"/>
              </a:rPr>
              <a:t>Add</a:t>
            </a:r>
            <a:r>
              <a:rPr lang="en-US" sz="2400" b="1" dirty="0">
                <a:latin typeface="+mj-lt"/>
              </a:rPr>
              <a:t> </a:t>
            </a:r>
            <a:r>
              <a:rPr lang="en-US" sz="2400" dirty="0">
                <a:latin typeface="+mj-lt"/>
              </a:rPr>
              <a:t>Animation</a:t>
            </a:r>
            <a:r>
              <a:rPr lang="en-US" sz="2400" b="1" dirty="0">
                <a:latin typeface="+mj-lt"/>
              </a:rPr>
              <a:t> </a:t>
            </a:r>
            <a:r>
              <a:rPr lang="en-US" sz="2400" dirty="0">
                <a:latin typeface="+mj-lt"/>
              </a:rPr>
              <a:t>allows you add two or more animation to an image or text.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latin typeface="+mj-lt"/>
              </a:rPr>
              <a:t>Animation Pane – allows you to modify and reorder effects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latin typeface="+mj-lt"/>
              </a:rPr>
              <a:t>Animation Painter – Allows you copy an animation effect to another image </a:t>
            </a:r>
            <a:r>
              <a:rPr lang="en-US" sz="2400" dirty="0" err="1">
                <a:latin typeface="+mj-lt"/>
              </a:rPr>
              <a:t>etc</a:t>
            </a:r>
            <a:endParaRPr lang="en-US" sz="2400" dirty="0">
              <a:latin typeface="+mj-lt"/>
            </a:endParaRPr>
          </a:p>
          <a:p>
            <a:pPr algn="l"/>
            <a:endParaRPr lang="en-US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723414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0">
        <p14:reveal/>
      </p:transition>
    </mc:Choice>
    <mc:Fallback>
      <p:transition spd="slow" advTm="0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1521</TotalTime>
  <Words>756</Words>
  <Application>Microsoft Office PowerPoint</Application>
  <PresentationFormat>Widescreen</PresentationFormat>
  <Paragraphs>137</Paragraphs>
  <Slides>16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Office Theme</vt:lpstr>
      <vt:lpstr>Presentation</vt:lpstr>
      <vt:lpstr>Objectives:</vt:lpstr>
      <vt:lpstr>Presentation:</vt:lpstr>
      <vt:lpstr>Presentation: Creating a new presentation</vt:lpstr>
      <vt:lpstr>Overview:</vt:lpstr>
      <vt:lpstr>Presentation: Adding a new slide</vt:lpstr>
      <vt:lpstr>Presentation: Slides</vt:lpstr>
      <vt:lpstr>Presentation:</vt:lpstr>
      <vt:lpstr>PowerPoint Presentation</vt:lpstr>
      <vt:lpstr>Presentation: Adding text to a presentation</vt:lpstr>
      <vt:lpstr>Presentation: Adding text to a presentation</vt:lpstr>
      <vt:lpstr>Presentation: Adding graphics and videos to a presentation</vt:lpstr>
      <vt:lpstr>Presentation: Design Template</vt:lpstr>
      <vt:lpstr>Presentation: Transitions</vt:lpstr>
      <vt:lpstr>Presentation: Animation</vt:lpstr>
      <vt:lpstr>Presentation: Animation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Output Devices</dc:title>
  <dc:creator>camilly henry</dc:creator>
  <cp:lastModifiedBy>camilly henry</cp:lastModifiedBy>
  <cp:revision>4</cp:revision>
  <dcterms:created xsi:type="dcterms:W3CDTF">2022-01-05T02:22:05Z</dcterms:created>
  <dcterms:modified xsi:type="dcterms:W3CDTF">2022-02-02T15:03:00Z</dcterms:modified>
</cp:coreProperties>
</file>