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7" r:id="rId4"/>
    <p:sldId id="296" r:id="rId5"/>
    <p:sldId id="319" r:id="rId6"/>
    <p:sldId id="322" r:id="rId7"/>
    <p:sldId id="327" r:id="rId8"/>
    <p:sldId id="323" r:id="rId9"/>
    <p:sldId id="324" r:id="rId10"/>
    <p:sldId id="325" r:id="rId11"/>
    <p:sldId id="326" r:id="rId12"/>
    <p:sldId id="328" r:id="rId13"/>
    <p:sldId id="329" r:id="rId14"/>
    <p:sldId id="331" r:id="rId15"/>
  </p:sldIdLst>
  <p:sldSz cx="12192000" cy="6858000"/>
  <p:notesSz cx="6858000" cy="9144000"/>
  <p:defaultTextStyle>
    <a:defPPr>
      <a:defRPr lang="en-G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C85681-9F1D-4B27-A2AC-F7D4DC9EC520}" v="77" dt="2022-02-23T03:30:34.3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7" d="100"/>
        <a:sy n="8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y henry" userId="217f771fd853bb51" providerId="LiveId" clId="{8EC85681-9F1D-4B27-A2AC-F7D4DC9EC520}"/>
    <pc:docChg chg="undo custSel addSld delSld modSld sldOrd modMainMaster">
      <pc:chgData name="camilly henry" userId="217f771fd853bb51" providerId="LiveId" clId="{8EC85681-9F1D-4B27-A2AC-F7D4DC9EC520}" dt="2022-02-23T03:30:34.331" v="913" actId="20577"/>
      <pc:docMkLst>
        <pc:docMk/>
      </pc:docMkLst>
      <pc:sldChg chg="addSp delSp modSp mod addAnim">
        <pc:chgData name="camilly henry" userId="217f771fd853bb51" providerId="LiveId" clId="{8EC85681-9F1D-4B27-A2AC-F7D4DC9EC520}" dt="2022-02-23T02:15:53.111" v="659" actId="26606"/>
        <pc:sldMkLst>
          <pc:docMk/>
          <pc:sldMk cId="1584681707" sldId="256"/>
        </pc:sldMkLst>
        <pc:spChg chg="mod">
          <ac:chgData name="camilly henry" userId="217f771fd853bb51" providerId="LiveId" clId="{8EC85681-9F1D-4B27-A2AC-F7D4DC9EC520}" dt="2022-02-23T02:15:53.111" v="659" actId="26606"/>
          <ac:spMkLst>
            <pc:docMk/>
            <pc:sldMk cId="1584681707" sldId="256"/>
            <ac:spMk id="2" creationId="{D09D50BA-764B-4CDC-9372-FDEF9D56CA20}"/>
          </ac:spMkLst>
        </pc:spChg>
        <pc:spChg chg="mod">
          <ac:chgData name="camilly henry" userId="217f771fd853bb51" providerId="LiveId" clId="{8EC85681-9F1D-4B27-A2AC-F7D4DC9EC520}" dt="2022-02-23T02:15:53.111" v="659" actId="26606"/>
          <ac:spMkLst>
            <pc:docMk/>
            <pc:sldMk cId="1584681707" sldId="256"/>
            <ac:spMk id="3" creationId="{A039BF2B-6DE4-43C2-A7A5-8D89A3753DE0}"/>
          </ac:spMkLst>
        </pc:spChg>
        <pc:spChg chg="del">
          <ac:chgData name="camilly henry" userId="217f771fd853bb51" providerId="LiveId" clId="{8EC85681-9F1D-4B27-A2AC-F7D4DC9EC520}" dt="2022-02-23T02:04:55.477" v="462" actId="26606"/>
          <ac:spMkLst>
            <pc:docMk/>
            <pc:sldMk cId="1584681707" sldId="256"/>
            <ac:spMk id="7" creationId="{FFD48BC7-DC40-47DE-87EE-9F4B6ECB9ABB}"/>
          </ac:spMkLst>
        </pc:spChg>
        <pc:spChg chg="del">
          <ac:chgData name="camilly henry" userId="217f771fd853bb51" providerId="LiveId" clId="{8EC85681-9F1D-4B27-A2AC-F7D4DC9EC520}" dt="2022-02-23T02:04:55.477" v="462" actId="26606"/>
          <ac:spMkLst>
            <pc:docMk/>
            <pc:sldMk cId="1584681707" sldId="256"/>
            <ac:spMk id="9" creationId="{E502BBC7-2C76-46F3-BC24-5985BC13DB88}"/>
          </ac:spMkLst>
        </pc:spChg>
        <pc:spChg chg="del">
          <ac:chgData name="camilly henry" userId="217f771fd853bb51" providerId="LiveId" clId="{8EC85681-9F1D-4B27-A2AC-F7D4DC9EC520}" dt="2022-02-23T02:04:55.477" v="462" actId="26606"/>
          <ac:spMkLst>
            <pc:docMk/>
            <pc:sldMk cId="1584681707" sldId="256"/>
            <ac:spMk id="11" creationId="{C7F28D52-2A5F-4D23-81AE-7CB8B591C7AF}"/>
          </ac:spMkLst>
        </pc:spChg>
        <pc:spChg chg="del">
          <ac:chgData name="camilly henry" userId="217f771fd853bb51" providerId="LiveId" clId="{8EC85681-9F1D-4B27-A2AC-F7D4DC9EC520}" dt="2022-02-23T02:04:55.477" v="462" actId="26606"/>
          <ac:spMkLst>
            <pc:docMk/>
            <pc:sldMk cId="1584681707" sldId="256"/>
            <ac:spMk id="13" creationId="{3629484E-3792-4B3D-89AD-7C8A1ED0E0D4}"/>
          </ac:spMkLst>
        </pc:spChg>
        <pc:spChg chg="add del">
          <ac:chgData name="camilly henry" userId="217f771fd853bb51" providerId="LiveId" clId="{8EC85681-9F1D-4B27-A2AC-F7D4DC9EC520}" dt="2022-02-23T02:15:53.111" v="659" actId="26606"/>
          <ac:spMkLst>
            <pc:docMk/>
            <pc:sldMk cId="1584681707" sldId="256"/>
            <ac:spMk id="19" creationId="{9B7AD9F6-8CE7-4299-8FC6-328F4DCD3FF9}"/>
          </ac:spMkLst>
        </pc:spChg>
        <pc:spChg chg="add del">
          <ac:chgData name="camilly henry" userId="217f771fd853bb51" providerId="LiveId" clId="{8EC85681-9F1D-4B27-A2AC-F7D4DC9EC520}" dt="2022-02-23T02:15:53.111" v="659" actId="26606"/>
          <ac:spMkLst>
            <pc:docMk/>
            <pc:sldMk cId="1584681707" sldId="256"/>
            <ac:spMk id="21" creationId="{F49775AF-8896-43EE-92C6-83497D6DC56F}"/>
          </ac:spMkLst>
        </pc:spChg>
        <pc:spChg chg="add">
          <ac:chgData name="camilly henry" userId="217f771fd853bb51" providerId="LiveId" clId="{8EC85681-9F1D-4B27-A2AC-F7D4DC9EC520}" dt="2022-02-23T02:15:53.111" v="659" actId="26606"/>
          <ac:spMkLst>
            <pc:docMk/>
            <pc:sldMk cId="1584681707" sldId="256"/>
            <ac:spMk id="26" creationId="{826B4A43-2A34-4B22-882C-D7552FA9C7DB}"/>
          </ac:spMkLst>
        </pc:spChg>
        <pc:spChg chg="add">
          <ac:chgData name="camilly henry" userId="217f771fd853bb51" providerId="LiveId" clId="{8EC85681-9F1D-4B27-A2AC-F7D4DC9EC520}" dt="2022-02-23T02:15:53.111" v="659" actId="26606"/>
          <ac:spMkLst>
            <pc:docMk/>
            <pc:sldMk cId="1584681707" sldId="256"/>
            <ac:spMk id="28" creationId="{A5271697-90F1-4A23-8EF2-0179F2EAFACB}"/>
          </ac:spMkLst>
        </pc:spChg>
        <pc:spChg chg="add">
          <ac:chgData name="camilly henry" userId="217f771fd853bb51" providerId="LiveId" clId="{8EC85681-9F1D-4B27-A2AC-F7D4DC9EC520}" dt="2022-02-23T02:15:53.111" v="659" actId="26606"/>
          <ac:spMkLst>
            <pc:docMk/>
            <pc:sldMk cId="1584681707" sldId="256"/>
            <ac:spMk id="30" creationId="{D9F5512A-48E1-4C07-B75E-3CCC517B6804}"/>
          </ac:spMkLst>
        </pc:spChg>
        <pc:spChg chg="add">
          <ac:chgData name="camilly henry" userId="217f771fd853bb51" providerId="LiveId" clId="{8EC85681-9F1D-4B27-A2AC-F7D4DC9EC520}" dt="2022-02-23T02:15:53.111" v="659" actId="26606"/>
          <ac:spMkLst>
            <pc:docMk/>
            <pc:sldMk cId="1584681707" sldId="256"/>
            <ac:spMk id="32" creationId="{B429BAE5-B200-4FC0-BBC1-8D7C57D1D9F4}"/>
          </ac:spMkLst>
        </pc:spChg>
        <pc:grpChg chg="add">
          <ac:chgData name="camilly henry" userId="217f771fd853bb51" providerId="LiveId" clId="{8EC85681-9F1D-4B27-A2AC-F7D4DC9EC520}" dt="2022-02-23T02:15:53.111" v="659" actId="26606"/>
          <ac:grpSpMkLst>
            <pc:docMk/>
            <pc:sldMk cId="1584681707" sldId="256"/>
            <ac:grpSpMk id="34" creationId="{A9644633-5AE1-44D6-8F5F-6376DDA130CD}"/>
          </ac:grpSpMkLst>
        </pc:grpChg>
        <pc:picChg chg="add mod ord">
          <ac:chgData name="camilly henry" userId="217f771fd853bb51" providerId="LiveId" clId="{8EC85681-9F1D-4B27-A2AC-F7D4DC9EC520}" dt="2022-02-23T02:15:53.111" v="659" actId="26606"/>
          <ac:picMkLst>
            <pc:docMk/>
            <pc:sldMk cId="1584681707" sldId="256"/>
            <ac:picMk id="15" creationId="{F6A69427-4B71-4495-9940-DE9126EDFA7A}"/>
          </ac:picMkLst>
        </pc:picChg>
      </pc:sldChg>
      <pc:sldChg chg="addSp delSp modSp mod">
        <pc:chgData name="camilly henry" userId="217f771fd853bb51" providerId="LiveId" clId="{8EC85681-9F1D-4B27-A2AC-F7D4DC9EC520}" dt="2022-02-23T02:16:35.469" v="665" actId="20577"/>
        <pc:sldMkLst>
          <pc:docMk/>
          <pc:sldMk cId="1819392886" sldId="257"/>
        </pc:sldMkLst>
        <pc:spChg chg="mod">
          <ac:chgData name="camilly henry" userId="217f771fd853bb51" providerId="LiveId" clId="{8EC85681-9F1D-4B27-A2AC-F7D4DC9EC520}" dt="2022-02-23T02:15:37.369" v="655" actId="26606"/>
          <ac:spMkLst>
            <pc:docMk/>
            <pc:sldMk cId="1819392886" sldId="257"/>
            <ac:spMk id="2" creationId="{50685200-AFC3-4170-9452-4B54C0311A12}"/>
          </ac:spMkLst>
        </pc:spChg>
        <pc:spChg chg="mod ord">
          <ac:chgData name="camilly henry" userId="217f771fd853bb51" providerId="LiveId" clId="{8EC85681-9F1D-4B27-A2AC-F7D4DC9EC520}" dt="2022-02-23T02:15:37.369" v="655" actId="26606"/>
          <ac:spMkLst>
            <pc:docMk/>
            <pc:sldMk cId="1819392886" sldId="257"/>
            <ac:spMk id="3" creationId="{6F59BD21-2B10-4BAE-B781-B04ED8636C45}"/>
          </ac:spMkLst>
        </pc:spChg>
        <pc:spChg chg="del">
          <ac:chgData name="camilly henry" userId="217f771fd853bb51" providerId="LiveId" clId="{8EC85681-9F1D-4B27-A2AC-F7D4DC9EC520}" dt="2022-02-23T02:05:17.510" v="464" actId="26606"/>
          <ac:spMkLst>
            <pc:docMk/>
            <pc:sldMk cId="1819392886" sldId="257"/>
            <ac:spMk id="8" creationId="{DAF1966E-FD40-4A4A-B61B-C4DF7FA05F06}"/>
          </ac:spMkLst>
        </pc:spChg>
        <pc:spChg chg="del">
          <ac:chgData name="camilly henry" userId="217f771fd853bb51" providerId="LiveId" clId="{8EC85681-9F1D-4B27-A2AC-F7D4DC9EC520}" dt="2022-02-23T02:05:17.510" v="464" actId="26606"/>
          <ac:spMkLst>
            <pc:docMk/>
            <pc:sldMk cId="1819392886" sldId="257"/>
            <ac:spMk id="10" creationId="{047BFA19-D45E-416B-A404-7AF2F3F27017}"/>
          </ac:spMkLst>
        </pc:spChg>
        <pc:spChg chg="del">
          <ac:chgData name="camilly henry" userId="217f771fd853bb51" providerId="LiveId" clId="{8EC85681-9F1D-4B27-A2AC-F7D4DC9EC520}" dt="2022-02-23T02:05:17.510" v="464" actId="26606"/>
          <ac:spMkLst>
            <pc:docMk/>
            <pc:sldMk cId="1819392886" sldId="257"/>
            <ac:spMk id="12" creationId="{8E0105E7-23DB-4CF2-8258-FF47C7620F6E}"/>
          </ac:spMkLst>
        </pc:spChg>
        <pc:spChg chg="mod">
          <ac:chgData name="camilly henry" userId="217f771fd853bb51" providerId="LiveId" clId="{8EC85681-9F1D-4B27-A2AC-F7D4DC9EC520}" dt="2022-02-23T02:16:35.469" v="665" actId="20577"/>
          <ac:spMkLst>
            <pc:docMk/>
            <pc:sldMk cId="1819392886" sldId="257"/>
            <ac:spMk id="13" creationId="{A5CC4A63-B684-4F50-AB31-EBA12463A138}"/>
          </ac:spMkLst>
        </pc:spChg>
        <pc:spChg chg="del">
          <ac:chgData name="camilly henry" userId="217f771fd853bb51" providerId="LiveId" clId="{8EC85681-9F1D-4B27-A2AC-F7D4DC9EC520}" dt="2022-02-23T02:05:17.510" v="464" actId="26606"/>
          <ac:spMkLst>
            <pc:docMk/>
            <pc:sldMk cId="1819392886" sldId="257"/>
            <ac:spMk id="14" creationId="{074B4F7D-14B2-478B-8BF5-01E4E0C5D263}"/>
          </ac:spMkLst>
        </pc:spChg>
        <pc:spChg chg="add del">
          <ac:chgData name="camilly henry" userId="217f771fd853bb51" providerId="LiveId" clId="{8EC85681-9F1D-4B27-A2AC-F7D4DC9EC520}" dt="2022-02-23T02:15:23.578" v="650" actId="26606"/>
          <ac:spMkLst>
            <pc:docMk/>
            <pc:sldMk cId="1819392886" sldId="257"/>
            <ac:spMk id="19" creationId="{100EDD19-6802-4EC3-95CE-CFFAB042CFD6}"/>
          </ac:spMkLst>
        </pc:spChg>
        <pc:spChg chg="add del">
          <ac:chgData name="camilly henry" userId="217f771fd853bb51" providerId="LiveId" clId="{8EC85681-9F1D-4B27-A2AC-F7D4DC9EC520}" dt="2022-02-23T02:15:23.578" v="650" actId="26606"/>
          <ac:spMkLst>
            <pc:docMk/>
            <pc:sldMk cId="1819392886" sldId="257"/>
            <ac:spMk id="21" creationId="{DB17E863-922E-4C26-BD64-E8FD41D28661}"/>
          </ac:spMkLst>
        </pc:spChg>
        <pc:spChg chg="add del">
          <ac:chgData name="camilly henry" userId="217f771fd853bb51" providerId="LiveId" clId="{8EC85681-9F1D-4B27-A2AC-F7D4DC9EC520}" dt="2022-02-23T02:15:37.369" v="655" actId="26606"/>
          <ac:spMkLst>
            <pc:docMk/>
            <pc:sldMk cId="1819392886" sldId="257"/>
            <ac:spMk id="28" creationId="{B86AA2DA-281A-4806-8977-D617AEAC830F}"/>
          </ac:spMkLst>
        </pc:spChg>
        <pc:spChg chg="add del">
          <ac:chgData name="camilly henry" userId="217f771fd853bb51" providerId="LiveId" clId="{8EC85681-9F1D-4B27-A2AC-F7D4DC9EC520}" dt="2022-02-23T02:15:37.369" v="655" actId="26606"/>
          <ac:spMkLst>
            <pc:docMk/>
            <pc:sldMk cId="1819392886" sldId="257"/>
            <ac:spMk id="30" creationId="{64185774-6FC0-4B8D-A8DB-A8854688960B}"/>
          </ac:spMkLst>
        </pc:spChg>
        <pc:spChg chg="add del">
          <ac:chgData name="camilly henry" userId="217f771fd853bb51" providerId="LiveId" clId="{8EC85681-9F1D-4B27-A2AC-F7D4DC9EC520}" dt="2022-02-23T02:15:37.369" v="655" actId="26606"/>
          <ac:spMkLst>
            <pc:docMk/>
            <pc:sldMk cId="1819392886" sldId="257"/>
            <ac:spMk id="32" creationId="{B7D3B4FC-79F4-47D2-9D79-DA876E6AD813}"/>
          </ac:spMkLst>
        </pc:spChg>
        <pc:spChg chg="add del">
          <ac:chgData name="camilly henry" userId="217f771fd853bb51" providerId="LiveId" clId="{8EC85681-9F1D-4B27-A2AC-F7D4DC9EC520}" dt="2022-02-23T02:15:37.369" v="655" actId="26606"/>
          <ac:spMkLst>
            <pc:docMk/>
            <pc:sldMk cId="1819392886" sldId="257"/>
            <ac:spMk id="34" creationId="{2775D660-3127-4688-9782-F7C4639B1691}"/>
          </ac:spMkLst>
        </pc:spChg>
        <pc:spChg chg="add">
          <ac:chgData name="camilly henry" userId="217f771fd853bb51" providerId="LiveId" clId="{8EC85681-9F1D-4B27-A2AC-F7D4DC9EC520}" dt="2022-02-23T02:15:37.369" v="655" actId="26606"/>
          <ac:spMkLst>
            <pc:docMk/>
            <pc:sldMk cId="1819392886" sldId="257"/>
            <ac:spMk id="39" creationId="{91F32EBA-ED97-466E-8CFA-8382584155D0}"/>
          </ac:spMkLst>
        </pc:spChg>
        <pc:spChg chg="add">
          <ac:chgData name="camilly henry" userId="217f771fd853bb51" providerId="LiveId" clId="{8EC85681-9F1D-4B27-A2AC-F7D4DC9EC520}" dt="2022-02-23T02:15:37.369" v="655" actId="26606"/>
          <ac:spMkLst>
            <pc:docMk/>
            <pc:sldMk cId="1819392886" sldId="257"/>
            <ac:spMk id="41" creationId="{62A38935-BB53-4DF7-A56E-48DD25B685D7}"/>
          </ac:spMkLst>
        </pc:spChg>
        <pc:picChg chg="add mod">
          <ac:chgData name="camilly henry" userId="217f771fd853bb51" providerId="LiveId" clId="{8EC85681-9F1D-4B27-A2AC-F7D4DC9EC520}" dt="2022-02-23T02:15:37.369" v="655" actId="26606"/>
          <ac:picMkLst>
            <pc:docMk/>
            <pc:sldMk cId="1819392886" sldId="257"/>
            <ac:picMk id="25" creationId="{7D4BBC25-9034-40C3-9508-3DB0DB5F6C86}"/>
          </ac:picMkLst>
        </pc:picChg>
      </pc:sldChg>
      <pc:sldChg chg="addSp delSp modSp mod">
        <pc:chgData name="camilly henry" userId="217f771fd853bb51" providerId="LiveId" clId="{8EC85681-9F1D-4B27-A2AC-F7D4DC9EC520}" dt="2022-02-23T02:32:31.390" v="888" actId="20577"/>
        <pc:sldMkLst>
          <pc:docMk/>
          <pc:sldMk cId="3574285973" sldId="258"/>
        </pc:sldMkLst>
        <pc:spChg chg="mod">
          <ac:chgData name="camilly henry" userId="217f771fd853bb51" providerId="LiveId" clId="{8EC85681-9F1D-4B27-A2AC-F7D4DC9EC520}" dt="2022-02-23T02:31:53.237" v="870" actId="26606"/>
          <ac:spMkLst>
            <pc:docMk/>
            <pc:sldMk cId="3574285973" sldId="258"/>
            <ac:spMk id="2" creationId="{251235D0-0CE5-45AC-A6E5-C36CAE148A9F}"/>
          </ac:spMkLst>
        </pc:spChg>
        <pc:spChg chg="add del mod">
          <ac:chgData name="camilly henry" userId="217f771fd853bb51" providerId="LiveId" clId="{8EC85681-9F1D-4B27-A2AC-F7D4DC9EC520}" dt="2022-02-23T02:31:53.237" v="870" actId="26606"/>
          <ac:spMkLst>
            <pc:docMk/>
            <pc:sldMk cId="3574285973" sldId="258"/>
            <ac:spMk id="3" creationId="{D9F862DC-F7AE-43E2-990F-E521F19503B0}"/>
          </ac:spMkLst>
        </pc:spChg>
        <pc:spChg chg="mod">
          <ac:chgData name="camilly henry" userId="217f771fd853bb51" providerId="LiveId" clId="{8EC85681-9F1D-4B27-A2AC-F7D4DC9EC520}" dt="2022-02-23T02:31:53.237" v="870" actId="26606"/>
          <ac:spMkLst>
            <pc:docMk/>
            <pc:sldMk cId="3574285973" sldId="258"/>
            <ac:spMk id="4" creationId="{4C91432B-3FF5-4ED2-8EDF-238138BA605E}"/>
          </ac:spMkLst>
        </pc:spChg>
        <pc:spChg chg="add del">
          <ac:chgData name="camilly henry" userId="217f771fd853bb51" providerId="LiveId" clId="{8EC85681-9F1D-4B27-A2AC-F7D4DC9EC520}" dt="2022-02-23T02:31:53.237" v="870" actId="26606"/>
          <ac:spMkLst>
            <pc:docMk/>
            <pc:sldMk cId="3574285973" sldId="258"/>
            <ac:spMk id="8" creationId="{DAF1966E-FD40-4A4A-B61B-C4DF7FA05F06}"/>
          </ac:spMkLst>
        </pc:spChg>
        <pc:spChg chg="add del">
          <ac:chgData name="camilly henry" userId="217f771fd853bb51" providerId="LiveId" clId="{8EC85681-9F1D-4B27-A2AC-F7D4DC9EC520}" dt="2022-02-23T02:31:53.237" v="870" actId="26606"/>
          <ac:spMkLst>
            <pc:docMk/>
            <pc:sldMk cId="3574285973" sldId="258"/>
            <ac:spMk id="10" creationId="{047BFA19-D45E-416B-A404-7AF2F3F27017}"/>
          </ac:spMkLst>
        </pc:spChg>
        <pc:spChg chg="add del">
          <ac:chgData name="camilly henry" userId="217f771fd853bb51" providerId="LiveId" clId="{8EC85681-9F1D-4B27-A2AC-F7D4DC9EC520}" dt="2022-02-23T02:31:53.237" v="870" actId="26606"/>
          <ac:spMkLst>
            <pc:docMk/>
            <pc:sldMk cId="3574285973" sldId="258"/>
            <ac:spMk id="12" creationId="{8E0105E7-23DB-4CF2-8258-FF47C7620F6E}"/>
          </ac:spMkLst>
        </pc:spChg>
        <pc:spChg chg="add del">
          <ac:chgData name="camilly henry" userId="217f771fd853bb51" providerId="LiveId" clId="{8EC85681-9F1D-4B27-A2AC-F7D4DC9EC520}" dt="2022-02-23T02:31:53.237" v="870" actId="26606"/>
          <ac:spMkLst>
            <pc:docMk/>
            <pc:sldMk cId="3574285973" sldId="258"/>
            <ac:spMk id="14" creationId="{074B4F7D-14B2-478B-8BF5-01E4E0C5D263}"/>
          </ac:spMkLst>
        </pc:spChg>
        <pc:spChg chg="add">
          <ac:chgData name="camilly henry" userId="217f771fd853bb51" providerId="LiveId" clId="{8EC85681-9F1D-4B27-A2AC-F7D4DC9EC520}" dt="2022-02-23T02:31:53.237" v="870" actId="26606"/>
          <ac:spMkLst>
            <pc:docMk/>
            <pc:sldMk cId="3574285973" sldId="258"/>
            <ac:spMk id="17" creationId="{3A5B4632-C963-4296-86F0-79AA9EA5AE98}"/>
          </ac:spMkLst>
        </pc:spChg>
        <pc:spChg chg="add del">
          <ac:chgData name="camilly henry" userId="217f771fd853bb51" providerId="LiveId" clId="{8EC85681-9F1D-4B27-A2AC-F7D4DC9EC520}" dt="2022-02-23T02:16:06.376" v="661" actId="26606"/>
          <ac:spMkLst>
            <pc:docMk/>
            <pc:sldMk cId="3574285973" sldId="258"/>
            <ac:spMk id="20" creationId="{56E9B3E6-E277-4D68-BA48-9CB43FFBD6E2}"/>
          </ac:spMkLst>
        </pc:spChg>
        <pc:spChg chg="add del">
          <ac:chgData name="camilly henry" userId="217f771fd853bb51" providerId="LiveId" clId="{8EC85681-9F1D-4B27-A2AC-F7D4DC9EC520}" dt="2022-02-23T02:16:06.376" v="661" actId="26606"/>
          <ac:spMkLst>
            <pc:docMk/>
            <pc:sldMk cId="3574285973" sldId="258"/>
            <ac:spMk id="27" creationId="{D5B0017B-2ECA-49AF-B397-DC140825DF8D}"/>
          </ac:spMkLst>
        </pc:spChg>
        <pc:grpChg chg="add del">
          <ac:chgData name="camilly henry" userId="217f771fd853bb51" providerId="LiveId" clId="{8EC85681-9F1D-4B27-A2AC-F7D4DC9EC520}" dt="2022-02-23T02:16:06.376" v="661" actId="26606"/>
          <ac:grpSpMkLst>
            <pc:docMk/>
            <pc:sldMk cId="3574285973" sldId="258"/>
            <ac:grpSpMk id="22" creationId="{AE1C45F0-260A-458C-96ED-C1F6D2151219}"/>
          </ac:grpSpMkLst>
        </pc:grpChg>
        <pc:graphicFrameChg chg="add del">
          <ac:chgData name="camilly henry" userId="217f771fd853bb51" providerId="LiveId" clId="{8EC85681-9F1D-4B27-A2AC-F7D4DC9EC520}" dt="2022-02-23T02:16:06.376" v="661" actId="26606"/>
          <ac:graphicFrameMkLst>
            <pc:docMk/>
            <pc:sldMk cId="3574285973" sldId="258"/>
            <ac:graphicFrameMk id="16" creationId="{AAAA7914-A432-4BD3-84EC-AB56E3148B8B}"/>
          </ac:graphicFrameMkLst>
        </pc:graphicFrameChg>
        <pc:graphicFrameChg chg="add mod">
          <ac:chgData name="camilly henry" userId="217f771fd853bb51" providerId="LiveId" clId="{8EC85681-9F1D-4B27-A2AC-F7D4DC9EC520}" dt="2022-02-23T02:32:31.390" v="888" actId="20577"/>
          <ac:graphicFrameMkLst>
            <pc:docMk/>
            <pc:sldMk cId="3574285973" sldId="258"/>
            <ac:graphicFrameMk id="18" creationId="{1E2FD93D-7846-4E25-A7FC-327A31E8B2BD}"/>
          </ac:graphicFrameMkLst>
        </pc:graphicFrameChg>
        <pc:cxnChg chg="add del">
          <ac:chgData name="camilly henry" userId="217f771fd853bb51" providerId="LiveId" clId="{8EC85681-9F1D-4B27-A2AC-F7D4DC9EC520}" dt="2022-02-23T02:16:06.376" v="661" actId="26606"/>
          <ac:cxnSpMkLst>
            <pc:docMk/>
            <pc:sldMk cId="3574285973" sldId="258"/>
            <ac:cxnSpMk id="29" creationId="{6CF1BAF6-AD41-4082-B212-8A1F9A2E8779}"/>
          </ac:cxnSpMkLst>
        </pc:cxnChg>
      </pc:sldChg>
      <pc:sldChg chg="addSp delSp modSp mod">
        <pc:chgData name="camilly henry" userId="217f771fd853bb51" providerId="LiveId" clId="{8EC85681-9F1D-4B27-A2AC-F7D4DC9EC520}" dt="2022-02-23T02:15:06.907" v="649" actId="26606"/>
        <pc:sldMkLst>
          <pc:docMk/>
          <pc:sldMk cId="2000534356" sldId="296"/>
        </pc:sldMkLst>
        <pc:spChg chg="mod">
          <ac:chgData name="camilly henry" userId="217f771fd853bb51" providerId="LiveId" clId="{8EC85681-9F1D-4B27-A2AC-F7D4DC9EC520}" dt="2022-02-23T02:15:06.907" v="649" actId="26606"/>
          <ac:spMkLst>
            <pc:docMk/>
            <pc:sldMk cId="2000534356" sldId="296"/>
            <ac:spMk id="2" creationId="{50685200-AFC3-4170-9452-4B54C0311A12}"/>
          </ac:spMkLst>
        </pc:spChg>
        <pc:spChg chg="mod ord">
          <ac:chgData name="camilly henry" userId="217f771fd853bb51" providerId="LiveId" clId="{8EC85681-9F1D-4B27-A2AC-F7D4DC9EC520}" dt="2022-02-23T02:15:06.907" v="649" actId="26606"/>
          <ac:spMkLst>
            <pc:docMk/>
            <pc:sldMk cId="2000534356" sldId="296"/>
            <ac:spMk id="3" creationId="{6F59BD21-2B10-4BAE-B781-B04ED8636C45}"/>
          </ac:spMkLst>
        </pc:spChg>
        <pc:spChg chg="del mod">
          <ac:chgData name="camilly henry" userId="217f771fd853bb51" providerId="LiveId" clId="{8EC85681-9F1D-4B27-A2AC-F7D4DC9EC520}" dt="2022-02-23T01:30:24.393" v="95" actId="478"/>
          <ac:spMkLst>
            <pc:docMk/>
            <pc:sldMk cId="2000534356" sldId="296"/>
            <ac:spMk id="4" creationId="{9C18A45B-781D-40BE-9110-68B0C1CB1E23}"/>
          </ac:spMkLst>
        </pc:spChg>
        <pc:spChg chg="add del">
          <ac:chgData name="camilly henry" userId="217f771fd853bb51" providerId="LiveId" clId="{8EC85681-9F1D-4B27-A2AC-F7D4DC9EC520}" dt="2022-02-23T02:15:06.907" v="649" actId="26606"/>
          <ac:spMkLst>
            <pc:docMk/>
            <pc:sldMk cId="2000534356" sldId="296"/>
            <ac:spMk id="8" creationId="{DAF1966E-FD40-4A4A-B61B-C4DF7FA05F06}"/>
          </ac:spMkLst>
        </pc:spChg>
        <pc:spChg chg="add del">
          <ac:chgData name="camilly henry" userId="217f771fd853bb51" providerId="LiveId" clId="{8EC85681-9F1D-4B27-A2AC-F7D4DC9EC520}" dt="2022-02-23T02:15:06.907" v="649" actId="26606"/>
          <ac:spMkLst>
            <pc:docMk/>
            <pc:sldMk cId="2000534356" sldId="296"/>
            <ac:spMk id="10" creationId="{047BFA19-D45E-416B-A404-7AF2F3F27017}"/>
          </ac:spMkLst>
        </pc:spChg>
        <pc:spChg chg="del">
          <ac:chgData name="camilly henry" userId="217f771fd853bb51" providerId="LiveId" clId="{8EC85681-9F1D-4B27-A2AC-F7D4DC9EC520}" dt="2022-02-23T01:30:29.595" v="98" actId="478"/>
          <ac:spMkLst>
            <pc:docMk/>
            <pc:sldMk cId="2000534356" sldId="296"/>
            <ac:spMk id="11" creationId="{4507F640-91C3-40F3-AD81-0BC68B3FB215}"/>
          </ac:spMkLst>
        </pc:spChg>
        <pc:spChg chg="add del">
          <ac:chgData name="camilly henry" userId="217f771fd853bb51" providerId="LiveId" clId="{8EC85681-9F1D-4B27-A2AC-F7D4DC9EC520}" dt="2022-02-23T02:15:06.907" v="649" actId="26606"/>
          <ac:spMkLst>
            <pc:docMk/>
            <pc:sldMk cId="2000534356" sldId="296"/>
            <ac:spMk id="12" creationId="{8E0105E7-23DB-4CF2-8258-FF47C7620F6E}"/>
          </ac:spMkLst>
        </pc:spChg>
        <pc:spChg chg="add del">
          <ac:chgData name="camilly henry" userId="217f771fd853bb51" providerId="LiveId" clId="{8EC85681-9F1D-4B27-A2AC-F7D4DC9EC520}" dt="2022-02-23T02:15:06.907" v="649" actId="26606"/>
          <ac:spMkLst>
            <pc:docMk/>
            <pc:sldMk cId="2000534356" sldId="296"/>
            <ac:spMk id="14" creationId="{074B4F7D-14B2-478B-8BF5-01E4E0C5D263}"/>
          </ac:spMkLst>
        </pc:spChg>
        <pc:spChg chg="del">
          <ac:chgData name="camilly henry" userId="217f771fd853bb51" providerId="LiveId" clId="{8EC85681-9F1D-4B27-A2AC-F7D4DC9EC520}" dt="2022-02-23T01:30:29.093" v="97" actId="478"/>
          <ac:spMkLst>
            <pc:docMk/>
            <pc:sldMk cId="2000534356" sldId="296"/>
            <ac:spMk id="15" creationId="{28C6A5FF-2513-43FA-A229-2AC430845B09}"/>
          </ac:spMkLst>
        </pc:spChg>
        <pc:spChg chg="add mod">
          <ac:chgData name="camilly henry" userId="217f771fd853bb51" providerId="LiveId" clId="{8EC85681-9F1D-4B27-A2AC-F7D4DC9EC520}" dt="2022-02-23T02:15:06.907" v="649" actId="26606"/>
          <ac:spMkLst>
            <pc:docMk/>
            <pc:sldMk cId="2000534356" sldId="296"/>
            <ac:spMk id="19" creationId="{7438D094-EF41-49E3-9BB1-D5FD8C93F54A}"/>
          </ac:spMkLst>
        </pc:spChg>
        <pc:spChg chg="add del">
          <ac:chgData name="camilly henry" userId="217f771fd853bb51" providerId="LiveId" clId="{8EC85681-9F1D-4B27-A2AC-F7D4DC9EC520}" dt="2022-02-23T02:15:06.891" v="648" actId="26606"/>
          <ac:spMkLst>
            <pc:docMk/>
            <pc:sldMk cId="2000534356" sldId="296"/>
            <ac:spMk id="26" creationId="{F944E337-3E5D-4A1F-A5A1-2057F25B8A7B}"/>
          </ac:spMkLst>
        </pc:spChg>
        <pc:spChg chg="add del">
          <ac:chgData name="camilly henry" userId="217f771fd853bb51" providerId="LiveId" clId="{8EC85681-9F1D-4B27-A2AC-F7D4DC9EC520}" dt="2022-02-23T02:15:06.891" v="648" actId="26606"/>
          <ac:spMkLst>
            <pc:docMk/>
            <pc:sldMk cId="2000534356" sldId="296"/>
            <ac:spMk id="28" creationId="{75AEBDD3-B56F-481F-B681-E422663D247D}"/>
          </ac:spMkLst>
        </pc:spChg>
        <pc:spChg chg="add del">
          <ac:chgData name="camilly henry" userId="217f771fd853bb51" providerId="LiveId" clId="{8EC85681-9F1D-4B27-A2AC-F7D4DC9EC520}" dt="2022-02-23T02:15:06.891" v="648" actId="26606"/>
          <ac:spMkLst>
            <pc:docMk/>
            <pc:sldMk cId="2000534356" sldId="296"/>
            <ac:spMk id="30" creationId="{8101159E-D455-456F-8FE1-396AB1590C2F}"/>
          </ac:spMkLst>
        </pc:spChg>
        <pc:spChg chg="add del">
          <ac:chgData name="camilly henry" userId="217f771fd853bb51" providerId="LiveId" clId="{8EC85681-9F1D-4B27-A2AC-F7D4DC9EC520}" dt="2022-02-23T02:15:06.891" v="648" actId="26606"/>
          <ac:spMkLst>
            <pc:docMk/>
            <pc:sldMk cId="2000534356" sldId="296"/>
            <ac:spMk id="32" creationId="{1F9FDF39-7A42-411B-85F1-9DE812C7A75B}"/>
          </ac:spMkLst>
        </pc:spChg>
        <pc:spChg chg="add">
          <ac:chgData name="camilly henry" userId="217f771fd853bb51" providerId="LiveId" clId="{8EC85681-9F1D-4B27-A2AC-F7D4DC9EC520}" dt="2022-02-23T02:15:06.907" v="649" actId="26606"/>
          <ac:spMkLst>
            <pc:docMk/>
            <pc:sldMk cId="2000534356" sldId="296"/>
            <ac:spMk id="34" creationId="{59A309A7-1751-4ABE-A3C1-EEC40366AD89}"/>
          </ac:spMkLst>
        </pc:spChg>
        <pc:spChg chg="add">
          <ac:chgData name="camilly henry" userId="217f771fd853bb51" providerId="LiveId" clId="{8EC85681-9F1D-4B27-A2AC-F7D4DC9EC520}" dt="2022-02-23T02:15:06.907" v="649" actId="26606"/>
          <ac:spMkLst>
            <pc:docMk/>
            <pc:sldMk cId="2000534356" sldId="296"/>
            <ac:spMk id="35" creationId="{967D8EB6-EAE1-4F9C-B398-83321E287204}"/>
          </ac:spMkLst>
        </pc:spChg>
        <pc:grpChg chg="del">
          <ac:chgData name="camilly henry" userId="217f771fd853bb51" providerId="LiveId" clId="{8EC85681-9F1D-4B27-A2AC-F7D4DC9EC520}" dt="2022-02-23T01:30:27.924" v="96" actId="478"/>
          <ac:grpSpMkLst>
            <pc:docMk/>
            <pc:sldMk cId="2000534356" sldId="296"/>
            <ac:grpSpMk id="9" creationId="{970F0013-CE57-4148-A86F-C59E6A17EAAB}"/>
          </ac:grpSpMkLst>
        </pc:grpChg>
        <pc:picChg chg="add del">
          <ac:chgData name="camilly henry" userId="217f771fd853bb51" providerId="LiveId" clId="{8EC85681-9F1D-4B27-A2AC-F7D4DC9EC520}" dt="2022-02-23T02:15:06.891" v="648" actId="26606"/>
          <ac:picMkLst>
            <pc:docMk/>
            <pc:sldMk cId="2000534356" sldId="296"/>
            <ac:picMk id="23" creationId="{C23F2AB7-83B4-4E67-B0FE-579681473483}"/>
          </ac:picMkLst>
        </pc:picChg>
        <pc:picChg chg="add">
          <ac:chgData name="camilly henry" userId="217f771fd853bb51" providerId="LiveId" clId="{8EC85681-9F1D-4B27-A2AC-F7D4DC9EC520}" dt="2022-02-23T02:15:06.907" v="649" actId="26606"/>
          <ac:picMkLst>
            <pc:docMk/>
            <pc:sldMk cId="2000534356" sldId="296"/>
            <ac:picMk id="36" creationId="{2ACBF5ED-8826-474B-A48B-D753E7C8F950}"/>
          </ac:picMkLst>
        </pc:picChg>
      </pc:sldChg>
      <pc:sldChg chg="del">
        <pc:chgData name="camilly henry" userId="217f771fd853bb51" providerId="LiveId" clId="{8EC85681-9F1D-4B27-A2AC-F7D4DC9EC520}" dt="2022-02-23T01:39:52.081" v="150" actId="47"/>
        <pc:sldMkLst>
          <pc:docMk/>
          <pc:sldMk cId="38311537" sldId="297"/>
        </pc:sldMkLst>
      </pc:sldChg>
      <pc:sldChg chg="del">
        <pc:chgData name="camilly henry" userId="217f771fd853bb51" providerId="LiveId" clId="{8EC85681-9F1D-4B27-A2AC-F7D4DC9EC520}" dt="2022-02-23T01:40:09.520" v="154" actId="47"/>
        <pc:sldMkLst>
          <pc:docMk/>
          <pc:sldMk cId="2696187868" sldId="298"/>
        </pc:sldMkLst>
      </pc:sldChg>
      <pc:sldChg chg="del">
        <pc:chgData name="camilly henry" userId="217f771fd853bb51" providerId="LiveId" clId="{8EC85681-9F1D-4B27-A2AC-F7D4DC9EC520}" dt="2022-02-23T01:40:09.520" v="154" actId="47"/>
        <pc:sldMkLst>
          <pc:docMk/>
          <pc:sldMk cId="3813010477" sldId="299"/>
        </pc:sldMkLst>
      </pc:sldChg>
      <pc:sldChg chg="del">
        <pc:chgData name="camilly henry" userId="217f771fd853bb51" providerId="LiveId" clId="{8EC85681-9F1D-4B27-A2AC-F7D4DC9EC520}" dt="2022-02-23T01:40:09.520" v="154" actId="47"/>
        <pc:sldMkLst>
          <pc:docMk/>
          <pc:sldMk cId="459152979" sldId="300"/>
        </pc:sldMkLst>
      </pc:sldChg>
      <pc:sldChg chg="del">
        <pc:chgData name="camilly henry" userId="217f771fd853bb51" providerId="LiveId" clId="{8EC85681-9F1D-4B27-A2AC-F7D4DC9EC520}" dt="2022-02-23T01:40:09.520" v="154" actId="47"/>
        <pc:sldMkLst>
          <pc:docMk/>
          <pc:sldMk cId="1943702724" sldId="302"/>
        </pc:sldMkLst>
      </pc:sldChg>
      <pc:sldChg chg="del">
        <pc:chgData name="camilly henry" userId="217f771fd853bb51" providerId="LiveId" clId="{8EC85681-9F1D-4B27-A2AC-F7D4DC9EC520}" dt="2022-02-23T01:40:09.520" v="154" actId="47"/>
        <pc:sldMkLst>
          <pc:docMk/>
          <pc:sldMk cId="959112030" sldId="303"/>
        </pc:sldMkLst>
      </pc:sldChg>
      <pc:sldChg chg="del">
        <pc:chgData name="camilly henry" userId="217f771fd853bb51" providerId="LiveId" clId="{8EC85681-9F1D-4B27-A2AC-F7D4DC9EC520}" dt="2022-02-23T01:40:05.399" v="153" actId="47"/>
        <pc:sldMkLst>
          <pc:docMk/>
          <pc:sldMk cId="1295478183" sldId="304"/>
        </pc:sldMkLst>
      </pc:sldChg>
      <pc:sldChg chg="del">
        <pc:chgData name="camilly henry" userId="217f771fd853bb51" providerId="LiveId" clId="{8EC85681-9F1D-4B27-A2AC-F7D4DC9EC520}" dt="2022-02-23T01:40:05.399" v="153" actId="47"/>
        <pc:sldMkLst>
          <pc:docMk/>
          <pc:sldMk cId="953923144" sldId="305"/>
        </pc:sldMkLst>
      </pc:sldChg>
      <pc:sldChg chg="del">
        <pc:chgData name="camilly henry" userId="217f771fd853bb51" providerId="LiveId" clId="{8EC85681-9F1D-4B27-A2AC-F7D4DC9EC520}" dt="2022-02-23T01:40:05.399" v="153" actId="47"/>
        <pc:sldMkLst>
          <pc:docMk/>
          <pc:sldMk cId="889079229" sldId="306"/>
        </pc:sldMkLst>
      </pc:sldChg>
      <pc:sldChg chg="del">
        <pc:chgData name="camilly henry" userId="217f771fd853bb51" providerId="LiveId" clId="{8EC85681-9F1D-4B27-A2AC-F7D4DC9EC520}" dt="2022-02-23T01:40:05.399" v="153" actId="47"/>
        <pc:sldMkLst>
          <pc:docMk/>
          <pc:sldMk cId="4067820897" sldId="307"/>
        </pc:sldMkLst>
      </pc:sldChg>
      <pc:sldChg chg="del">
        <pc:chgData name="camilly henry" userId="217f771fd853bb51" providerId="LiveId" clId="{8EC85681-9F1D-4B27-A2AC-F7D4DC9EC520}" dt="2022-02-23T01:40:05.399" v="153" actId="47"/>
        <pc:sldMkLst>
          <pc:docMk/>
          <pc:sldMk cId="3778727779" sldId="308"/>
        </pc:sldMkLst>
      </pc:sldChg>
      <pc:sldChg chg="del">
        <pc:chgData name="camilly henry" userId="217f771fd853bb51" providerId="LiveId" clId="{8EC85681-9F1D-4B27-A2AC-F7D4DC9EC520}" dt="2022-02-23T01:40:01.810" v="152" actId="47"/>
        <pc:sldMkLst>
          <pc:docMk/>
          <pc:sldMk cId="334408776" sldId="309"/>
        </pc:sldMkLst>
      </pc:sldChg>
      <pc:sldChg chg="del">
        <pc:chgData name="camilly henry" userId="217f771fd853bb51" providerId="LiveId" clId="{8EC85681-9F1D-4B27-A2AC-F7D4DC9EC520}" dt="2022-02-23T01:40:01.810" v="152" actId="47"/>
        <pc:sldMkLst>
          <pc:docMk/>
          <pc:sldMk cId="2302815915" sldId="310"/>
        </pc:sldMkLst>
      </pc:sldChg>
      <pc:sldChg chg="del">
        <pc:chgData name="camilly henry" userId="217f771fd853bb51" providerId="LiveId" clId="{8EC85681-9F1D-4B27-A2AC-F7D4DC9EC520}" dt="2022-02-23T01:40:01.810" v="152" actId="47"/>
        <pc:sldMkLst>
          <pc:docMk/>
          <pc:sldMk cId="2126450795" sldId="311"/>
        </pc:sldMkLst>
      </pc:sldChg>
      <pc:sldChg chg="del">
        <pc:chgData name="camilly henry" userId="217f771fd853bb51" providerId="LiveId" clId="{8EC85681-9F1D-4B27-A2AC-F7D4DC9EC520}" dt="2022-02-23T01:40:01.810" v="152" actId="47"/>
        <pc:sldMkLst>
          <pc:docMk/>
          <pc:sldMk cId="1548098046" sldId="312"/>
        </pc:sldMkLst>
      </pc:sldChg>
      <pc:sldChg chg="del">
        <pc:chgData name="camilly henry" userId="217f771fd853bb51" providerId="LiveId" clId="{8EC85681-9F1D-4B27-A2AC-F7D4DC9EC520}" dt="2022-02-23T01:40:01.810" v="152" actId="47"/>
        <pc:sldMkLst>
          <pc:docMk/>
          <pc:sldMk cId="4014212028" sldId="313"/>
        </pc:sldMkLst>
      </pc:sldChg>
      <pc:sldChg chg="del">
        <pc:chgData name="camilly henry" userId="217f771fd853bb51" providerId="LiveId" clId="{8EC85681-9F1D-4B27-A2AC-F7D4DC9EC520}" dt="2022-02-23T01:39:58.607" v="151" actId="47"/>
        <pc:sldMkLst>
          <pc:docMk/>
          <pc:sldMk cId="3126160511" sldId="314"/>
        </pc:sldMkLst>
      </pc:sldChg>
      <pc:sldChg chg="del">
        <pc:chgData name="camilly henry" userId="217f771fd853bb51" providerId="LiveId" clId="{8EC85681-9F1D-4B27-A2AC-F7D4DC9EC520}" dt="2022-02-23T01:39:58.607" v="151" actId="47"/>
        <pc:sldMkLst>
          <pc:docMk/>
          <pc:sldMk cId="369670134" sldId="315"/>
        </pc:sldMkLst>
      </pc:sldChg>
      <pc:sldChg chg="del">
        <pc:chgData name="camilly henry" userId="217f771fd853bb51" providerId="LiveId" clId="{8EC85681-9F1D-4B27-A2AC-F7D4DC9EC520}" dt="2022-02-23T01:39:58.607" v="151" actId="47"/>
        <pc:sldMkLst>
          <pc:docMk/>
          <pc:sldMk cId="83998537" sldId="316"/>
        </pc:sldMkLst>
      </pc:sldChg>
      <pc:sldChg chg="del">
        <pc:chgData name="camilly henry" userId="217f771fd853bb51" providerId="LiveId" clId="{8EC85681-9F1D-4B27-A2AC-F7D4DC9EC520}" dt="2022-02-23T01:39:58.607" v="151" actId="47"/>
        <pc:sldMkLst>
          <pc:docMk/>
          <pc:sldMk cId="1592420925" sldId="317"/>
        </pc:sldMkLst>
      </pc:sldChg>
      <pc:sldChg chg="del">
        <pc:chgData name="camilly henry" userId="217f771fd853bb51" providerId="LiveId" clId="{8EC85681-9F1D-4B27-A2AC-F7D4DC9EC520}" dt="2022-02-23T01:39:58.607" v="151" actId="47"/>
        <pc:sldMkLst>
          <pc:docMk/>
          <pc:sldMk cId="1596580505" sldId="318"/>
        </pc:sldMkLst>
      </pc:sldChg>
      <pc:sldChg chg="addSp delSp modSp add mod delDesignElem chgLayout">
        <pc:chgData name="camilly henry" userId="217f771fd853bb51" providerId="LiveId" clId="{8EC85681-9F1D-4B27-A2AC-F7D4DC9EC520}" dt="2022-02-23T02:33:23.203" v="896" actId="20577"/>
        <pc:sldMkLst>
          <pc:docMk/>
          <pc:sldMk cId="3613274342" sldId="319"/>
        </pc:sldMkLst>
        <pc:spChg chg="mod ord">
          <ac:chgData name="camilly henry" userId="217f771fd853bb51" providerId="LiveId" clId="{8EC85681-9F1D-4B27-A2AC-F7D4DC9EC520}" dt="2022-02-23T02:07:11.924" v="485" actId="26606"/>
          <ac:spMkLst>
            <pc:docMk/>
            <pc:sldMk cId="3613274342" sldId="319"/>
            <ac:spMk id="2" creationId="{50685200-AFC3-4170-9452-4B54C0311A12}"/>
          </ac:spMkLst>
        </pc:spChg>
        <pc:spChg chg="mod ord">
          <ac:chgData name="camilly henry" userId="217f771fd853bb51" providerId="LiveId" clId="{8EC85681-9F1D-4B27-A2AC-F7D4DC9EC520}" dt="2022-02-23T02:07:11.924" v="485" actId="26606"/>
          <ac:spMkLst>
            <pc:docMk/>
            <pc:sldMk cId="3613274342" sldId="319"/>
            <ac:spMk id="3" creationId="{6F59BD21-2B10-4BAE-B781-B04ED8636C45}"/>
          </ac:spMkLst>
        </pc:spChg>
        <pc:spChg chg="add del mod ord">
          <ac:chgData name="camilly henry" userId="217f771fd853bb51" providerId="LiveId" clId="{8EC85681-9F1D-4B27-A2AC-F7D4DC9EC520}" dt="2022-02-23T02:07:11.924" v="485" actId="26606"/>
          <ac:spMkLst>
            <pc:docMk/>
            <pc:sldMk cId="3613274342" sldId="319"/>
            <ac:spMk id="4" creationId="{F0808DA2-F05D-443E-970F-4E513E5A5B18}"/>
          </ac:spMkLst>
        </pc:spChg>
        <pc:spChg chg="del">
          <ac:chgData name="camilly henry" userId="217f771fd853bb51" providerId="LiveId" clId="{8EC85681-9F1D-4B27-A2AC-F7D4DC9EC520}" dt="2022-02-23T01:30:58.332" v="100" actId="700"/>
          <ac:spMkLst>
            <pc:docMk/>
            <pc:sldMk cId="3613274342" sldId="319"/>
            <ac:spMk id="8" creationId="{DAF1966E-FD40-4A4A-B61B-C4DF7FA05F06}"/>
          </ac:spMkLst>
        </pc:spChg>
        <pc:spChg chg="add del">
          <ac:chgData name="camilly henry" userId="217f771fd853bb51" providerId="LiveId" clId="{8EC85681-9F1D-4B27-A2AC-F7D4DC9EC520}" dt="2022-02-23T02:06:58.271" v="474" actId="26606"/>
          <ac:spMkLst>
            <pc:docMk/>
            <pc:sldMk cId="3613274342" sldId="319"/>
            <ac:spMk id="9" creationId="{777A147A-9ED8-46B4-8660-1B3C2AA880B5}"/>
          </ac:spMkLst>
        </pc:spChg>
        <pc:spChg chg="del">
          <ac:chgData name="camilly henry" userId="217f771fd853bb51" providerId="LiveId" clId="{8EC85681-9F1D-4B27-A2AC-F7D4DC9EC520}" dt="2022-02-23T01:30:58.332" v="100" actId="700"/>
          <ac:spMkLst>
            <pc:docMk/>
            <pc:sldMk cId="3613274342" sldId="319"/>
            <ac:spMk id="10" creationId="{047BFA19-D45E-416B-A404-7AF2F3F27017}"/>
          </ac:spMkLst>
        </pc:spChg>
        <pc:spChg chg="add del">
          <ac:chgData name="camilly henry" userId="217f771fd853bb51" providerId="LiveId" clId="{8EC85681-9F1D-4B27-A2AC-F7D4DC9EC520}" dt="2022-02-23T02:06:58.271" v="474" actId="26606"/>
          <ac:spMkLst>
            <pc:docMk/>
            <pc:sldMk cId="3613274342" sldId="319"/>
            <ac:spMk id="11" creationId="{5D6C15A0-C087-4593-8414-2B4EC1CDC3DE}"/>
          </ac:spMkLst>
        </pc:spChg>
        <pc:spChg chg="del">
          <ac:chgData name="camilly henry" userId="217f771fd853bb51" providerId="LiveId" clId="{8EC85681-9F1D-4B27-A2AC-F7D4DC9EC520}" dt="2022-02-23T01:30:58.332" v="100" actId="700"/>
          <ac:spMkLst>
            <pc:docMk/>
            <pc:sldMk cId="3613274342" sldId="319"/>
            <ac:spMk id="12" creationId="{8E0105E7-23DB-4CF2-8258-FF47C7620F6E}"/>
          </ac:spMkLst>
        </pc:spChg>
        <pc:spChg chg="add del">
          <ac:chgData name="camilly henry" userId="217f771fd853bb51" providerId="LiveId" clId="{8EC85681-9F1D-4B27-A2AC-F7D4DC9EC520}" dt="2022-02-23T02:06:59.308" v="476" actId="26606"/>
          <ac:spMkLst>
            <pc:docMk/>
            <pc:sldMk cId="3613274342" sldId="319"/>
            <ac:spMk id="13" creationId="{2C61293E-6EBE-43EF-A52C-9BEBFD7679D4}"/>
          </ac:spMkLst>
        </pc:spChg>
        <pc:spChg chg="del">
          <ac:chgData name="camilly henry" userId="217f771fd853bb51" providerId="LiveId" clId="{8EC85681-9F1D-4B27-A2AC-F7D4DC9EC520}" dt="2022-02-23T01:30:58.332" v="100" actId="700"/>
          <ac:spMkLst>
            <pc:docMk/>
            <pc:sldMk cId="3613274342" sldId="319"/>
            <ac:spMk id="14" creationId="{074B4F7D-14B2-478B-8BF5-01E4E0C5D263}"/>
          </ac:spMkLst>
        </pc:spChg>
        <pc:spChg chg="add del">
          <ac:chgData name="camilly henry" userId="217f771fd853bb51" providerId="LiveId" clId="{8EC85681-9F1D-4B27-A2AC-F7D4DC9EC520}" dt="2022-02-23T02:06:59.308" v="476" actId="26606"/>
          <ac:spMkLst>
            <pc:docMk/>
            <pc:sldMk cId="3613274342" sldId="319"/>
            <ac:spMk id="15" creationId="{21540236-BFD5-4A9D-8840-4703E7F76825}"/>
          </ac:spMkLst>
        </pc:spChg>
        <pc:spChg chg="add del">
          <ac:chgData name="camilly henry" userId="217f771fd853bb51" providerId="LiveId" clId="{8EC85681-9F1D-4B27-A2AC-F7D4DC9EC520}" dt="2022-02-23T02:07:03.928" v="480" actId="26606"/>
          <ac:spMkLst>
            <pc:docMk/>
            <pc:sldMk cId="3613274342" sldId="319"/>
            <ac:spMk id="16" creationId="{27D88313-56C7-45D8-8D97-2F5CCBF99683}"/>
          </ac:spMkLst>
        </pc:spChg>
        <pc:spChg chg="add del">
          <ac:chgData name="camilly henry" userId="217f771fd853bb51" providerId="LiveId" clId="{8EC85681-9F1D-4B27-A2AC-F7D4DC9EC520}" dt="2022-02-23T02:07:02.358" v="478" actId="26606"/>
          <ac:spMkLst>
            <pc:docMk/>
            <pc:sldMk cId="3613274342" sldId="319"/>
            <ac:spMk id="17" creationId="{100EDD19-6802-4EC3-95CE-CFFAB042CFD6}"/>
          </ac:spMkLst>
        </pc:spChg>
        <pc:spChg chg="add del">
          <ac:chgData name="camilly henry" userId="217f771fd853bb51" providerId="LiveId" clId="{8EC85681-9F1D-4B27-A2AC-F7D4DC9EC520}" dt="2022-02-23T02:07:02.358" v="478" actId="26606"/>
          <ac:spMkLst>
            <pc:docMk/>
            <pc:sldMk cId="3613274342" sldId="319"/>
            <ac:spMk id="18" creationId="{DB17E863-922E-4C26-BD64-E8FD41D28661}"/>
          </ac:spMkLst>
        </pc:spChg>
        <pc:spChg chg="add del">
          <ac:chgData name="camilly henry" userId="217f771fd853bb51" providerId="LiveId" clId="{8EC85681-9F1D-4B27-A2AC-F7D4DC9EC520}" dt="2022-02-23T02:07:03.928" v="480" actId="26606"/>
          <ac:spMkLst>
            <pc:docMk/>
            <pc:sldMk cId="3613274342" sldId="319"/>
            <ac:spMk id="20" creationId="{FDDEF810-FBAE-4C80-B905-316331395C3D}"/>
          </ac:spMkLst>
        </pc:spChg>
        <pc:spChg chg="add del">
          <ac:chgData name="camilly henry" userId="217f771fd853bb51" providerId="LiveId" clId="{8EC85681-9F1D-4B27-A2AC-F7D4DC9EC520}" dt="2022-02-23T02:07:03.928" v="480" actId="26606"/>
          <ac:spMkLst>
            <pc:docMk/>
            <pc:sldMk cId="3613274342" sldId="319"/>
            <ac:spMk id="21" creationId="{FD8C7A0F-D774-4978-AA9C-7E703C2F463A}"/>
          </ac:spMkLst>
        </pc:spChg>
        <pc:spChg chg="add del">
          <ac:chgData name="camilly henry" userId="217f771fd853bb51" providerId="LiveId" clId="{8EC85681-9F1D-4B27-A2AC-F7D4DC9EC520}" dt="2022-02-23T02:07:03.928" v="480" actId="26606"/>
          <ac:spMkLst>
            <pc:docMk/>
            <pc:sldMk cId="3613274342" sldId="319"/>
            <ac:spMk id="22" creationId="{61C7310A-3A42-4F75-8058-7F39E52B11BC}"/>
          </ac:spMkLst>
        </pc:spChg>
        <pc:spChg chg="add del">
          <ac:chgData name="camilly henry" userId="217f771fd853bb51" providerId="LiveId" clId="{8EC85681-9F1D-4B27-A2AC-F7D4DC9EC520}" dt="2022-02-23T02:07:10.208" v="482" actId="26606"/>
          <ac:spMkLst>
            <pc:docMk/>
            <pc:sldMk cId="3613274342" sldId="319"/>
            <ac:spMk id="25" creationId="{FF0330B1-AAAC-427D-8A95-40380162BC65}"/>
          </ac:spMkLst>
        </pc:spChg>
        <pc:spChg chg="add del">
          <ac:chgData name="camilly henry" userId="217f771fd853bb51" providerId="LiveId" clId="{8EC85681-9F1D-4B27-A2AC-F7D4DC9EC520}" dt="2022-02-23T02:07:10.208" v="482" actId="26606"/>
          <ac:spMkLst>
            <pc:docMk/>
            <pc:sldMk cId="3613274342" sldId="319"/>
            <ac:spMk id="27" creationId="{F0808DA2-F05D-443E-970F-4E513E5A5B18}"/>
          </ac:spMkLst>
        </pc:spChg>
        <pc:spChg chg="add del">
          <ac:chgData name="camilly henry" userId="217f771fd853bb51" providerId="LiveId" clId="{8EC85681-9F1D-4B27-A2AC-F7D4DC9EC520}" dt="2022-02-23T02:07:11.909" v="484" actId="26606"/>
          <ac:spMkLst>
            <pc:docMk/>
            <pc:sldMk cId="3613274342" sldId="319"/>
            <ac:spMk id="29" creationId="{FF0330B1-AAAC-427D-8A95-40380162BC65}"/>
          </ac:spMkLst>
        </pc:spChg>
        <pc:spChg chg="add del">
          <ac:chgData name="camilly henry" userId="217f771fd853bb51" providerId="LiveId" clId="{8EC85681-9F1D-4B27-A2AC-F7D4DC9EC520}" dt="2022-02-23T02:07:11.909" v="484" actId="26606"/>
          <ac:spMkLst>
            <pc:docMk/>
            <pc:sldMk cId="3613274342" sldId="319"/>
            <ac:spMk id="31" creationId="{F0808DA2-F05D-443E-970F-4E513E5A5B18}"/>
          </ac:spMkLst>
        </pc:spChg>
        <pc:spChg chg="add">
          <ac:chgData name="camilly henry" userId="217f771fd853bb51" providerId="LiveId" clId="{8EC85681-9F1D-4B27-A2AC-F7D4DC9EC520}" dt="2022-02-23T02:07:11.924" v="485" actId="26606"/>
          <ac:spMkLst>
            <pc:docMk/>
            <pc:sldMk cId="3613274342" sldId="319"/>
            <ac:spMk id="33" creationId="{FF0330B1-AAAC-427D-8A95-40380162BC65}"/>
          </ac:spMkLst>
        </pc:spChg>
        <pc:spChg chg="add mod">
          <ac:chgData name="camilly henry" userId="217f771fd853bb51" providerId="LiveId" clId="{8EC85681-9F1D-4B27-A2AC-F7D4DC9EC520}" dt="2022-02-23T02:33:23.203" v="896" actId="20577"/>
          <ac:spMkLst>
            <pc:docMk/>
            <pc:sldMk cId="3613274342" sldId="319"/>
            <ac:spMk id="35" creationId="{F0808DA2-F05D-443E-970F-4E513E5A5B18}"/>
          </ac:spMkLst>
        </pc:spChg>
        <pc:graphicFrameChg chg="add del">
          <ac:chgData name="camilly henry" userId="217f771fd853bb51" providerId="LiveId" clId="{8EC85681-9F1D-4B27-A2AC-F7D4DC9EC520}" dt="2022-02-23T02:07:03.928" v="480" actId="26606"/>
          <ac:graphicFrameMkLst>
            <pc:docMk/>
            <pc:sldMk cId="3613274342" sldId="319"/>
            <ac:graphicFrameMk id="23" creationId="{FF624AFB-4F57-4BBA-A263-9D0F0ABFDF06}"/>
          </ac:graphicFrameMkLst>
        </pc:graphicFrameChg>
        <pc:picChg chg="add del">
          <ac:chgData name="camilly henry" userId="217f771fd853bb51" providerId="LiveId" clId="{8EC85681-9F1D-4B27-A2AC-F7D4DC9EC520}" dt="2022-02-23T02:06:59.308" v="476" actId="26606"/>
          <ac:picMkLst>
            <pc:docMk/>
            <pc:sldMk cId="3613274342" sldId="319"/>
            <ac:picMk id="6" creationId="{3B5AD64B-CE37-4165-8BBE-6AC98E33010C}"/>
          </ac:picMkLst>
        </pc:picChg>
        <pc:picChg chg="add del">
          <ac:chgData name="camilly henry" userId="217f771fd853bb51" providerId="LiveId" clId="{8EC85681-9F1D-4B27-A2AC-F7D4DC9EC520}" dt="2022-02-23T02:07:10.208" v="482" actId="26606"/>
          <ac:picMkLst>
            <pc:docMk/>
            <pc:sldMk cId="3613274342" sldId="319"/>
            <ac:picMk id="26" creationId="{F45F5F3A-9A1E-4B6E-B139-742434E1DD23}"/>
          </ac:picMkLst>
        </pc:picChg>
        <pc:picChg chg="add del">
          <ac:chgData name="camilly henry" userId="217f771fd853bb51" providerId="LiveId" clId="{8EC85681-9F1D-4B27-A2AC-F7D4DC9EC520}" dt="2022-02-23T02:07:11.909" v="484" actId="26606"/>
          <ac:picMkLst>
            <pc:docMk/>
            <pc:sldMk cId="3613274342" sldId="319"/>
            <ac:picMk id="30" creationId="{BC6D4633-8F19-4923-A196-6E130D2B4DC4}"/>
          </ac:picMkLst>
        </pc:picChg>
        <pc:picChg chg="add">
          <ac:chgData name="camilly henry" userId="217f771fd853bb51" providerId="LiveId" clId="{8EC85681-9F1D-4B27-A2AC-F7D4DC9EC520}" dt="2022-02-23T02:07:11.924" v="485" actId="26606"/>
          <ac:picMkLst>
            <pc:docMk/>
            <pc:sldMk cId="3613274342" sldId="319"/>
            <ac:picMk id="34" creationId="{F45F5F3A-9A1E-4B6E-B139-742434E1DD23}"/>
          </ac:picMkLst>
        </pc:picChg>
      </pc:sldChg>
      <pc:sldChg chg="add del">
        <pc:chgData name="camilly henry" userId="217f771fd853bb51" providerId="LiveId" clId="{8EC85681-9F1D-4B27-A2AC-F7D4DC9EC520}" dt="2022-02-23T01:47:04.239" v="326" actId="47"/>
        <pc:sldMkLst>
          <pc:docMk/>
          <pc:sldMk cId="2174318487" sldId="320"/>
        </pc:sldMkLst>
      </pc:sldChg>
      <pc:sldChg chg="modSp add del mod ord">
        <pc:chgData name="camilly henry" userId="217f771fd853bb51" providerId="LiveId" clId="{8EC85681-9F1D-4B27-A2AC-F7D4DC9EC520}" dt="2022-02-23T02:18:14.625" v="683" actId="47"/>
        <pc:sldMkLst>
          <pc:docMk/>
          <pc:sldMk cId="4292250843" sldId="321"/>
        </pc:sldMkLst>
        <pc:spChg chg="mod">
          <ac:chgData name="camilly henry" userId="217f771fd853bb51" providerId="LiveId" clId="{8EC85681-9F1D-4B27-A2AC-F7D4DC9EC520}" dt="2022-02-23T01:41:17.971" v="169" actId="20577"/>
          <ac:spMkLst>
            <pc:docMk/>
            <pc:sldMk cId="4292250843" sldId="321"/>
            <ac:spMk id="2" creationId="{50685200-AFC3-4170-9452-4B54C0311A12}"/>
          </ac:spMkLst>
        </pc:spChg>
        <pc:spChg chg="mod">
          <ac:chgData name="camilly henry" userId="217f771fd853bb51" providerId="LiveId" clId="{8EC85681-9F1D-4B27-A2AC-F7D4DC9EC520}" dt="2022-02-23T01:41:46.188" v="197" actId="12"/>
          <ac:spMkLst>
            <pc:docMk/>
            <pc:sldMk cId="4292250843" sldId="321"/>
            <ac:spMk id="19" creationId="{7438D094-EF41-49E3-9BB1-D5FD8C93F54A}"/>
          </ac:spMkLst>
        </pc:spChg>
      </pc:sldChg>
      <pc:sldChg chg="addSp delSp modSp add mod">
        <pc:chgData name="camilly henry" userId="217f771fd853bb51" providerId="LiveId" clId="{8EC85681-9F1D-4B27-A2AC-F7D4DC9EC520}" dt="2022-02-23T02:20:28.092" v="719" actId="255"/>
        <pc:sldMkLst>
          <pc:docMk/>
          <pc:sldMk cId="1695843007" sldId="322"/>
        </pc:sldMkLst>
        <pc:spChg chg="mod">
          <ac:chgData name="camilly henry" userId="217f771fd853bb51" providerId="LiveId" clId="{8EC85681-9F1D-4B27-A2AC-F7D4DC9EC520}" dt="2022-02-23T02:18:32.943" v="690" actId="26606"/>
          <ac:spMkLst>
            <pc:docMk/>
            <pc:sldMk cId="1695843007" sldId="322"/>
            <ac:spMk id="2" creationId="{50685200-AFC3-4170-9452-4B54C0311A12}"/>
          </ac:spMkLst>
        </pc:spChg>
        <pc:spChg chg="mod">
          <ac:chgData name="camilly henry" userId="217f771fd853bb51" providerId="LiveId" clId="{8EC85681-9F1D-4B27-A2AC-F7D4DC9EC520}" dt="2022-02-23T02:18:32.943" v="690" actId="26606"/>
          <ac:spMkLst>
            <pc:docMk/>
            <pc:sldMk cId="1695843007" sldId="322"/>
            <ac:spMk id="3" creationId="{6F59BD21-2B10-4BAE-B781-B04ED8636C45}"/>
          </ac:spMkLst>
        </pc:spChg>
        <pc:spChg chg="add del">
          <ac:chgData name="camilly henry" userId="217f771fd853bb51" providerId="LiveId" clId="{8EC85681-9F1D-4B27-A2AC-F7D4DC9EC520}" dt="2022-02-23T02:18:32.943" v="690" actId="26606"/>
          <ac:spMkLst>
            <pc:docMk/>
            <pc:sldMk cId="1695843007" sldId="322"/>
            <ac:spMk id="8" creationId="{DAF1966E-FD40-4A4A-B61B-C4DF7FA05F06}"/>
          </ac:spMkLst>
        </pc:spChg>
        <pc:spChg chg="add del">
          <ac:chgData name="camilly henry" userId="217f771fd853bb51" providerId="LiveId" clId="{8EC85681-9F1D-4B27-A2AC-F7D4DC9EC520}" dt="2022-02-23T02:18:32.943" v="690" actId="26606"/>
          <ac:spMkLst>
            <pc:docMk/>
            <pc:sldMk cId="1695843007" sldId="322"/>
            <ac:spMk id="10" creationId="{047BFA19-D45E-416B-A404-7AF2F3F27017}"/>
          </ac:spMkLst>
        </pc:spChg>
        <pc:spChg chg="add del">
          <ac:chgData name="camilly henry" userId="217f771fd853bb51" providerId="LiveId" clId="{8EC85681-9F1D-4B27-A2AC-F7D4DC9EC520}" dt="2022-02-23T02:18:32.943" v="690" actId="26606"/>
          <ac:spMkLst>
            <pc:docMk/>
            <pc:sldMk cId="1695843007" sldId="322"/>
            <ac:spMk id="12" creationId="{8E0105E7-23DB-4CF2-8258-FF47C7620F6E}"/>
          </ac:spMkLst>
        </pc:spChg>
        <pc:spChg chg="add del">
          <ac:chgData name="camilly henry" userId="217f771fd853bb51" providerId="LiveId" clId="{8EC85681-9F1D-4B27-A2AC-F7D4DC9EC520}" dt="2022-02-23T02:18:32.943" v="690" actId="26606"/>
          <ac:spMkLst>
            <pc:docMk/>
            <pc:sldMk cId="1695843007" sldId="322"/>
            <ac:spMk id="14" creationId="{074B4F7D-14B2-478B-8BF5-01E4E0C5D263}"/>
          </ac:spMkLst>
        </pc:spChg>
        <pc:spChg chg="add del mod">
          <ac:chgData name="camilly henry" userId="217f771fd853bb51" providerId="LiveId" clId="{8EC85681-9F1D-4B27-A2AC-F7D4DC9EC520}" dt="2022-02-23T02:18:32.943" v="690" actId="26606"/>
          <ac:spMkLst>
            <pc:docMk/>
            <pc:sldMk cId="1695843007" sldId="322"/>
            <ac:spMk id="19" creationId="{7438D094-EF41-49E3-9BB1-D5FD8C93F54A}"/>
          </ac:spMkLst>
        </pc:spChg>
        <pc:spChg chg="add del">
          <ac:chgData name="camilly henry" userId="217f771fd853bb51" providerId="LiveId" clId="{8EC85681-9F1D-4B27-A2AC-F7D4DC9EC520}" dt="2022-02-23T02:18:22.500" v="685" actId="26606"/>
          <ac:spMkLst>
            <pc:docMk/>
            <pc:sldMk cId="1695843007" sldId="322"/>
            <ac:spMk id="24" creationId="{7D67C2EE-AFA7-458A-8695-51B546F47323}"/>
          </ac:spMkLst>
        </pc:spChg>
        <pc:spChg chg="add">
          <ac:chgData name="camilly henry" userId="217f771fd853bb51" providerId="LiveId" clId="{8EC85681-9F1D-4B27-A2AC-F7D4DC9EC520}" dt="2022-02-23T02:18:32.943" v="690" actId="26606"/>
          <ac:spMkLst>
            <pc:docMk/>
            <pc:sldMk cId="1695843007" sldId="322"/>
            <ac:spMk id="25" creationId="{1E234CF4-802C-4AA1-B540-36C3B838C462}"/>
          </ac:spMkLst>
        </pc:spChg>
        <pc:spChg chg="add del">
          <ac:chgData name="camilly henry" userId="217f771fd853bb51" providerId="LiveId" clId="{8EC85681-9F1D-4B27-A2AC-F7D4DC9EC520}" dt="2022-02-23T02:18:22.500" v="685" actId="26606"/>
          <ac:spMkLst>
            <pc:docMk/>
            <pc:sldMk cId="1695843007" sldId="322"/>
            <ac:spMk id="26" creationId="{A5271697-90F1-4A23-8EF2-0179F2EAFACB}"/>
          </ac:spMkLst>
        </pc:spChg>
        <pc:spChg chg="add">
          <ac:chgData name="camilly henry" userId="217f771fd853bb51" providerId="LiveId" clId="{8EC85681-9F1D-4B27-A2AC-F7D4DC9EC520}" dt="2022-02-23T02:18:32.943" v="690" actId="26606"/>
          <ac:spMkLst>
            <pc:docMk/>
            <pc:sldMk cId="1695843007" sldId="322"/>
            <ac:spMk id="27" creationId="{A5271697-90F1-4A23-8EF2-0179F2EAFACB}"/>
          </ac:spMkLst>
        </pc:spChg>
        <pc:spChg chg="add del">
          <ac:chgData name="camilly henry" userId="217f771fd853bb51" providerId="LiveId" clId="{8EC85681-9F1D-4B27-A2AC-F7D4DC9EC520}" dt="2022-02-23T02:18:22.500" v="685" actId="26606"/>
          <ac:spMkLst>
            <pc:docMk/>
            <pc:sldMk cId="1695843007" sldId="322"/>
            <ac:spMk id="28" creationId="{9D800584-727A-48CF-8223-244AD9717CAA}"/>
          </ac:spMkLst>
        </pc:spChg>
        <pc:spChg chg="add">
          <ac:chgData name="camilly henry" userId="217f771fd853bb51" providerId="LiveId" clId="{8EC85681-9F1D-4B27-A2AC-F7D4DC9EC520}" dt="2022-02-23T02:18:32.943" v="690" actId="26606"/>
          <ac:spMkLst>
            <pc:docMk/>
            <pc:sldMk cId="1695843007" sldId="322"/>
            <ac:spMk id="29" creationId="{D9F5512A-48E1-4C07-B75E-3CCC517B6804}"/>
          </ac:spMkLst>
        </pc:spChg>
        <pc:spChg chg="add">
          <ac:chgData name="camilly henry" userId="217f771fd853bb51" providerId="LiveId" clId="{8EC85681-9F1D-4B27-A2AC-F7D4DC9EC520}" dt="2022-02-23T02:18:32.943" v="690" actId="26606"/>
          <ac:spMkLst>
            <pc:docMk/>
            <pc:sldMk cId="1695843007" sldId="322"/>
            <ac:spMk id="31" creationId="{9D800584-727A-48CF-8223-244AD9717CAA}"/>
          </ac:spMkLst>
        </pc:spChg>
        <pc:spChg chg="add del">
          <ac:chgData name="camilly henry" userId="217f771fd853bb51" providerId="LiveId" clId="{8EC85681-9F1D-4B27-A2AC-F7D4DC9EC520}" dt="2022-02-23T02:18:22.500" v="685" actId="26606"/>
          <ac:spMkLst>
            <pc:docMk/>
            <pc:sldMk cId="1695843007" sldId="322"/>
            <ac:spMk id="52" creationId="{D9F5512A-48E1-4C07-B75E-3CCC517B6804}"/>
          </ac:spMkLst>
        </pc:spChg>
        <pc:spChg chg="add del">
          <ac:chgData name="camilly henry" userId="217f771fd853bb51" providerId="LiveId" clId="{8EC85681-9F1D-4B27-A2AC-F7D4DC9EC520}" dt="2022-02-23T02:18:31.357" v="687" actId="26606"/>
          <ac:spMkLst>
            <pc:docMk/>
            <pc:sldMk cId="1695843007" sldId="322"/>
            <ac:spMk id="54" creationId="{1E234CF4-802C-4AA1-B540-36C3B838C462}"/>
          </ac:spMkLst>
        </pc:spChg>
        <pc:spChg chg="add del">
          <ac:chgData name="camilly henry" userId="217f771fd853bb51" providerId="LiveId" clId="{8EC85681-9F1D-4B27-A2AC-F7D4DC9EC520}" dt="2022-02-23T02:18:31.357" v="687" actId="26606"/>
          <ac:spMkLst>
            <pc:docMk/>
            <pc:sldMk cId="1695843007" sldId="322"/>
            <ac:spMk id="55" creationId="{A5271697-90F1-4A23-8EF2-0179F2EAFACB}"/>
          </ac:spMkLst>
        </pc:spChg>
        <pc:spChg chg="add del">
          <ac:chgData name="camilly henry" userId="217f771fd853bb51" providerId="LiveId" clId="{8EC85681-9F1D-4B27-A2AC-F7D4DC9EC520}" dt="2022-02-23T02:18:31.357" v="687" actId="26606"/>
          <ac:spMkLst>
            <pc:docMk/>
            <pc:sldMk cId="1695843007" sldId="322"/>
            <ac:spMk id="56" creationId="{D9F5512A-48E1-4C07-B75E-3CCC517B6804}"/>
          </ac:spMkLst>
        </pc:spChg>
        <pc:spChg chg="add del">
          <ac:chgData name="camilly henry" userId="217f771fd853bb51" providerId="LiveId" clId="{8EC85681-9F1D-4B27-A2AC-F7D4DC9EC520}" dt="2022-02-23T02:18:31.357" v="687" actId="26606"/>
          <ac:spMkLst>
            <pc:docMk/>
            <pc:sldMk cId="1695843007" sldId="322"/>
            <ac:spMk id="57" creationId="{9D800584-727A-48CF-8223-244AD9717CAA}"/>
          </ac:spMkLst>
        </pc:spChg>
        <pc:spChg chg="add mod">
          <ac:chgData name="camilly henry" userId="217f771fd853bb51" providerId="LiveId" clId="{8EC85681-9F1D-4B27-A2AC-F7D4DC9EC520}" dt="2022-02-23T02:20:28.092" v="719" actId="255"/>
          <ac:spMkLst>
            <pc:docMk/>
            <pc:sldMk cId="1695843007" sldId="322"/>
            <ac:spMk id="59" creationId="{7438D094-EF41-49E3-9BB1-D5FD8C93F54A}"/>
          </ac:spMkLst>
        </pc:spChg>
        <pc:grpChg chg="add del">
          <ac:chgData name="camilly henry" userId="217f771fd853bb51" providerId="LiveId" clId="{8EC85681-9F1D-4B27-A2AC-F7D4DC9EC520}" dt="2022-02-23T02:18:22.500" v="685" actId="26606"/>
          <ac:grpSpMkLst>
            <pc:docMk/>
            <pc:sldMk cId="1695843007" sldId="322"/>
            <ac:grpSpMk id="30" creationId="{1221A507-76C4-489F-9F32-ECC44C5DC4F7}"/>
          </ac:grpSpMkLst>
        </pc:grpChg>
        <pc:grpChg chg="add">
          <ac:chgData name="camilly henry" userId="217f771fd853bb51" providerId="LiveId" clId="{8EC85681-9F1D-4B27-A2AC-F7D4DC9EC520}" dt="2022-02-23T02:18:32.943" v="690" actId="26606"/>
          <ac:grpSpMkLst>
            <pc:docMk/>
            <pc:sldMk cId="1695843007" sldId="322"/>
            <ac:grpSpMk id="32" creationId="{B0CED441-B73B-4907-9AF2-614CEAC6A182}"/>
          </ac:grpSpMkLst>
        </pc:grpChg>
        <pc:grpChg chg="add del">
          <ac:chgData name="camilly henry" userId="217f771fd853bb51" providerId="LiveId" clId="{8EC85681-9F1D-4B27-A2AC-F7D4DC9EC520}" dt="2022-02-23T02:18:31.357" v="687" actId="26606"/>
          <ac:grpSpMkLst>
            <pc:docMk/>
            <pc:sldMk cId="1695843007" sldId="322"/>
            <ac:grpSpMk id="58" creationId="{B0CED441-B73B-4907-9AF2-614CEAC6A182}"/>
          </ac:grpSpMkLst>
        </pc:grpChg>
        <pc:graphicFrameChg chg="add del">
          <ac:chgData name="camilly henry" userId="217f771fd853bb51" providerId="LiveId" clId="{8EC85681-9F1D-4B27-A2AC-F7D4DC9EC520}" dt="2022-02-23T02:18:32.928" v="689" actId="26606"/>
          <ac:graphicFrameMkLst>
            <pc:docMk/>
            <pc:sldMk cId="1695843007" sldId="322"/>
            <ac:graphicFrameMk id="21" creationId="{DCB356E6-0A4A-4A1D-863B-55C18662C1A7}"/>
          </ac:graphicFrameMkLst>
        </pc:graphicFrameChg>
        <pc:picChg chg="add del">
          <ac:chgData name="camilly henry" userId="217f771fd853bb51" providerId="LiveId" clId="{8EC85681-9F1D-4B27-A2AC-F7D4DC9EC520}" dt="2022-02-23T02:18:32.928" v="689" actId="26606"/>
          <ac:picMkLst>
            <pc:docMk/>
            <pc:sldMk cId="1695843007" sldId="322"/>
            <ac:picMk id="22" creationId="{67BE1DE3-AAB0-4547-B1A8-AA91D13A4E8C}"/>
          </ac:picMkLst>
        </pc:picChg>
      </pc:sldChg>
      <pc:sldChg chg="addSp delSp modSp add mod">
        <pc:chgData name="camilly henry" userId="217f771fd853bb51" providerId="LiveId" clId="{8EC85681-9F1D-4B27-A2AC-F7D4DC9EC520}" dt="2022-02-23T02:24:12.990" v="763" actId="20577"/>
        <pc:sldMkLst>
          <pc:docMk/>
          <pc:sldMk cId="1029372000" sldId="323"/>
        </pc:sldMkLst>
        <pc:spChg chg="mod">
          <ac:chgData name="camilly henry" userId="217f771fd853bb51" providerId="LiveId" clId="{8EC85681-9F1D-4B27-A2AC-F7D4DC9EC520}" dt="2022-02-23T02:24:12.990" v="763" actId="20577"/>
          <ac:spMkLst>
            <pc:docMk/>
            <pc:sldMk cId="1029372000" sldId="323"/>
            <ac:spMk id="2" creationId="{50685200-AFC3-4170-9452-4B54C0311A12}"/>
          </ac:spMkLst>
        </pc:spChg>
        <pc:spChg chg="mod">
          <ac:chgData name="camilly henry" userId="217f771fd853bb51" providerId="LiveId" clId="{8EC85681-9F1D-4B27-A2AC-F7D4DC9EC520}" dt="2022-02-23T02:21:06.930" v="728" actId="26606"/>
          <ac:spMkLst>
            <pc:docMk/>
            <pc:sldMk cId="1029372000" sldId="323"/>
            <ac:spMk id="3" creationId="{6F59BD21-2B10-4BAE-B781-B04ED8636C45}"/>
          </ac:spMkLst>
        </pc:spChg>
        <pc:spChg chg="del">
          <ac:chgData name="camilly henry" userId="217f771fd853bb51" providerId="LiveId" clId="{8EC85681-9F1D-4B27-A2AC-F7D4DC9EC520}" dt="2022-02-23T02:21:06.930" v="728" actId="26606"/>
          <ac:spMkLst>
            <pc:docMk/>
            <pc:sldMk cId="1029372000" sldId="323"/>
            <ac:spMk id="8" creationId="{DAF1966E-FD40-4A4A-B61B-C4DF7FA05F06}"/>
          </ac:spMkLst>
        </pc:spChg>
        <pc:spChg chg="del">
          <ac:chgData name="camilly henry" userId="217f771fd853bb51" providerId="LiveId" clId="{8EC85681-9F1D-4B27-A2AC-F7D4DC9EC520}" dt="2022-02-23T02:21:06.930" v="728" actId="26606"/>
          <ac:spMkLst>
            <pc:docMk/>
            <pc:sldMk cId="1029372000" sldId="323"/>
            <ac:spMk id="10" creationId="{047BFA19-D45E-416B-A404-7AF2F3F27017}"/>
          </ac:spMkLst>
        </pc:spChg>
        <pc:spChg chg="del">
          <ac:chgData name="camilly henry" userId="217f771fd853bb51" providerId="LiveId" clId="{8EC85681-9F1D-4B27-A2AC-F7D4DC9EC520}" dt="2022-02-23T02:21:06.930" v="728" actId="26606"/>
          <ac:spMkLst>
            <pc:docMk/>
            <pc:sldMk cId="1029372000" sldId="323"/>
            <ac:spMk id="12" creationId="{8E0105E7-23DB-4CF2-8258-FF47C7620F6E}"/>
          </ac:spMkLst>
        </pc:spChg>
        <pc:spChg chg="del">
          <ac:chgData name="camilly henry" userId="217f771fd853bb51" providerId="LiveId" clId="{8EC85681-9F1D-4B27-A2AC-F7D4DC9EC520}" dt="2022-02-23T02:21:06.930" v="728" actId="26606"/>
          <ac:spMkLst>
            <pc:docMk/>
            <pc:sldMk cId="1029372000" sldId="323"/>
            <ac:spMk id="14" creationId="{074B4F7D-14B2-478B-8BF5-01E4E0C5D263}"/>
          </ac:spMkLst>
        </pc:spChg>
        <pc:spChg chg="del mod">
          <ac:chgData name="camilly henry" userId="217f771fd853bb51" providerId="LiveId" clId="{8EC85681-9F1D-4B27-A2AC-F7D4DC9EC520}" dt="2022-02-23T02:21:06.930" v="728" actId="26606"/>
          <ac:spMkLst>
            <pc:docMk/>
            <pc:sldMk cId="1029372000" sldId="323"/>
            <ac:spMk id="19" creationId="{7438D094-EF41-49E3-9BB1-D5FD8C93F54A}"/>
          </ac:spMkLst>
        </pc:spChg>
        <pc:spChg chg="add">
          <ac:chgData name="camilly henry" userId="217f771fd853bb51" providerId="LiveId" clId="{8EC85681-9F1D-4B27-A2AC-F7D4DC9EC520}" dt="2022-02-23T02:21:06.930" v="728" actId="26606"/>
          <ac:spMkLst>
            <pc:docMk/>
            <pc:sldMk cId="1029372000" sldId="323"/>
            <ac:spMk id="25" creationId="{B819A166-7571-4003-A6B8-B62034C3ED30}"/>
          </ac:spMkLst>
        </pc:spChg>
        <pc:graphicFrameChg chg="add">
          <ac:chgData name="camilly henry" userId="217f771fd853bb51" providerId="LiveId" clId="{8EC85681-9F1D-4B27-A2AC-F7D4DC9EC520}" dt="2022-02-23T02:21:06.930" v="728" actId="26606"/>
          <ac:graphicFrameMkLst>
            <pc:docMk/>
            <pc:sldMk cId="1029372000" sldId="323"/>
            <ac:graphicFrameMk id="21" creationId="{C9077FB8-D04D-4BAA-9124-2490FF45717E}"/>
          </ac:graphicFrameMkLst>
        </pc:graphicFrameChg>
      </pc:sldChg>
      <pc:sldChg chg="addSp delSp modSp add mod">
        <pc:chgData name="camilly henry" userId="217f771fd853bb51" providerId="LiveId" clId="{8EC85681-9F1D-4B27-A2AC-F7D4DC9EC520}" dt="2022-02-23T02:24:24.340" v="766" actId="20577"/>
        <pc:sldMkLst>
          <pc:docMk/>
          <pc:sldMk cId="2211891858" sldId="324"/>
        </pc:sldMkLst>
        <pc:spChg chg="mod">
          <ac:chgData name="camilly henry" userId="217f771fd853bb51" providerId="LiveId" clId="{8EC85681-9F1D-4B27-A2AC-F7D4DC9EC520}" dt="2022-02-23T02:24:24.340" v="766" actId="20577"/>
          <ac:spMkLst>
            <pc:docMk/>
            <pc:sldMk cId="2211891858" sldId="324"/>
            <ac:spMk id="2" creationId="{50685200-AFC3-4170-9452-4B54C0311A12}"/>
          </ac:spMkLst>
        </pc:spChg>
        <pc:spChg chg="add del mod">
          <ac:chgData name="camilly henry" userId="217f771fd853bb51" providerId="LiveId" clId="{8EC85681-9F1D-4B27-A2AC-F7D4DC9EC520}" dt="2022-02-23T02:21:28.997" v="733" actId="26606"/>
          <ac:spMkLst>
            <pc:docMk/>
            <pc:sldMk cId="2211891858" sldId="324"/>
            <ac:spMk id="19" creationId="{7438D094-EF41-49E3-9BB1-D5FD8C93F54A}"/>
          </ac:spMkLst>
        </pc:spChg>
        <pc:graphicFrameChg chg="add del">
          <ac:chgData name="camilly henry" userId="217f771fd853bb51" providerId="LiveId" clId="{8EC85681-9F1D-4B27-A2AC-F7D4DC9EC520}" dt="2022-02-23T02:21:27.878" v="730" actId="26606"/>
          <ac:graphicFrameMkLst>
            <pc:docMk/>
            <pc:sldMk cId="2211891858" sldId="324"/>
            <ac:graphicFrameMk id="21" creationId="{2C9398FC-4EC2-4380-9BF4-16445F0F74B0}"/>
          </ac:graphicFrameMkLst>
        </pc:graphicFrameChg>
        <pc:graphicFrameChg chg="add del">
          <ac:chgData name="camilly henry" userId="217f771fd853bb51" providerId="LiveId" clId="{8EC85681-9F1D-4B27-A2AC-F7D4DC9EC520}" dt="2022-02-23T02:21:28.966" v="732" actId="26606"/>
          <ac:graphicFrameMkLst>
            <pc:docMk/>
            <pc:sldMk cId="2211891858" sldId="324"/>
            <ac:graphicFrameMk id="23" creationId="{2AADD0A9-E3C0-4FBF-A42E-C29DCDE2EE51}"/>
          </ac:graphicFrameMkLst>
        </pc:graphicFrameChg>
        <pc:graphicFrameChg chg="add mod">
          <ac:chgData name="camilly henry" userId="217f771fd853bb51" providerId="LiveId" clId="{8EC85681-9F1D-4B27-A2AC-F7D4DC9EC520}" dt="2022-02-23T02:22:38.682" v="752"/>
          <ac:graphicFrameMkLst>
            <pc:docMk/>
            <pc:sldMk cId="2211891858" sldId="324"/>
            <ac:graphicFrameMk id="25" creationId="{40B1E0B7-CC10-4722-9C7C-9E4ADD5215E1}"/>
          </ac:graphicFrameMkLst>
        </pc:graphicFrameChg>
      </pc:sldChg>
      <pc:sldChg chg="addSp delSp modSp add mod">
        <pc:chgData name="camilly henry" userId="217f771fd853bb51" providerId="LiveId" clId="{8EC85681-9F1D-4B27-A2AC-F7D4DC9EC520}" dt="2022-02-23T02:25:20.851" v="775" actId="255"/>
        <pc:sldMkLst>
          <pc:docMk/>
          <pc:sldMk cId="1969833834" sldId="325"/>
        </pc:sldMkLst>
        <pc:spChg chg="mod">
          <ac:chgData name="camilly henry" userId="217f771fd853bb51" providerId="LiveId" clId="{8EC85681-9F1D-4B27-A2AC-F7D4DC9EC520}" dt="2022-02-23T02:25:20.851" v="775" actId="255"/>
          <ac:spMkLst>
            <pc:docMk/>
            <pc:sldMk cId="1969833834" sldId="325"/>
            <ac:spMk id="2" creationId="{50685200-AFC3-4170-9452-4B54C0311A12}"/>
          </ac:spMkLst>
        </pc:spChg>
        <pc:spChg chg="del mod">
          <ac:chgData name="camilly henry" userId="217f771fd853bb51" providerId="LiveId" clId="{8EC85681-9F1D-4B27-A2AC-F7D4DC9EC520}" dt="2022-02-23T02:22:59.604" v="753" actId="26606"/>
          <ac:spMkLst>
            <pc:docMk/>
            <pc:sldMk cId="1969833834" sldId="325"/>
            <ac:spMk id="19" creationId="{7438D094-EF41-49E3-9BB1-D5FD8C93F54A}"/>
          </ac:spMkLst>
        </pc:spChg>
        <pc:graphicFrameChg chg="add mod">
          <ac:chgData name="camilly henry" userId="217f771fd853bb51" providerId="LiveId" clId="{8EC85681-9F1D-4B27-A2AC-F7D4DC9EC520}" dt="2022-02-23T02:25:11.995" v="773" actId="14100"/>
          <ac:graphicFrameMkLst>
            <pc:docMk/>
            <pc:sldMk cId="1969833834" sldId="325"/>
            <ac:graphicFrameMk id="21" creationId="{660BD40A-F791-4C9E-82EB-C0A8543E3BE9}"/>
          </ac:graphicFrameMkLst>
        </pc:graphicFrameChg>
      </pc:sldChg>
      <pc:sldChg chg="addSp delSp modSp add mod">
        <pc:chgData name="camilly henry" userId="217f771fd853bb51" providerId="LiveId" clId="{8EC85681-9F1D-4B27-A2AC-F7D4DC9EC520}" dt="2022-02-23T02:26:37.364" v="787" actId="255"/>
        <pc:sldMkLst>
          <pc:docMk/>
          <pc:sldMk cId="806789576" sldId="326"/>
        </pc:sldMkLst>
        <pc:spChg chg="mod">
          <ac:chgData name="camilly henry" userId="217f771fd853bb51" providerId="LiveId" clId="{8EC85681-9F1D-4B27-A2AC-F7D4DC9EC520}" dt="2022-02-23T02:26:06.057" v="780" actId="255"/>
          <ac:spMkLst>
            <pc:docMk/>
            <pc:sldMk cId="806789576" sldId="326"/>
            <ac:spMk id="2" creationId="{50685200-AFC3-4170-9452-4B54C0311A12}"/>
          </ac:spMkLst>
        </pc:spChg>
        <pc:spChg chg="del mod">
          <ac:chgData name="camilly henry" userId="217f771fd853bb51" providerId="LiveId" clId="{8EC85681-9F1D-4B27-A2AC-F7D4DC9EC520}" dt="2022-02-23T02:25:50.072" v="776" actId="26606"/>
          <ac:spMkLst>
            <pc:docMk/>
            <pc:sldMk cId="806789576" sldId="326"/>
            <ac:spMk id="19" creationId="{7438D094-EF41-49E3-9BB1-D5FD8C93F54A}"/>
          </ac:spMkLst>
        </pc:spChg>
        <pc:graphicFrameChg chg="add mod">
          <ac:chgData name="camilly henry" userId="217f771fd853bb51" providerId="LiveId" clId="{8EC85681-9F1D-4B27-A2AC-F7D4DC9EC520}" dt="2022-02-23T02:26:37.364" v="787" actId="255"/>
          <ac:graphicFrameMkLst>
            <pc:docMk/>
            <pc:sldMk cId="806789576" sldId="326"/>
            <ac:graphicFrameMk id="21" creationId="{82AAA386-BFCC-4825-B68C-F5BC4F5775DA}"/>
          </ac:graphicFrameMkLst>
        </pc:graphicFrameChg>
      </pc:sldChg>
      <pc:sldChg chg="addSp delSp modSp add mod">
        <pc:chgData name="camilly henry" userId="217f771fd853bb51" providerId="LiveId" clId="{8EC85681-9F1D-4B27-A2AC-F7D4DC9EC520}" dt="2022-02-23T02:28:22.005" v="795" actId="3062"/>
        <pc:sldMkLst>
          <pc:docMk/>
          <pc:sldMk cId="2215838220" sldId="327"/>
        </pc:sldMkLst>
        <pc:spChg chg="mod">
          <ac:chgData name="camilly henry" userId="217f771fd853bb51" providerId="LiveId" clId="{8EC85681-9F1D-4B27-A2AC-F7D4DC9EC520}" dt="2022-02-23T02:28:22.005" v="795" actId="3062"/>
          <ac:spMkLst>
            <pc:docMk/>
            <pc:sldMk cId="2215838220" sldId="327"/>
            <ac:spMk id="2" creationId="{50685200-AFC3-4170-9452-4B54C0311A12}"/>
          </ac:spMkLst>
        </pc:spChg>
        <pc:spChg chg="mod ord">
          <ac:chgData name="camilly henry" userId="217f771fd853bb51" providerId="LiveId" clId="{8EC85681-9F1D-4B27-A2AC-F7D4DC9EC520}" dt="2022-02-23T02:20:53.893" v="724" actId="1076"/>
          <ac:spMkLst>
            <pc:docMk/>
            <pc:sldMk cId="2215838220" sldId="327"/>
            <ac:spMk id="3" creationId="{6F59BD21-2B10-4BAE-B781-B04ED8636C45}"/>
          </ac:spMkLst>
        </pc:spChg>
        <pc:spChg chg="del">
          <ac:chgData name="camilly henry" userId="217f771fd853bb51" providerId="LiveId" clId="{8EC85681-9F1D-4B27-A2AC-F7D4DC9EC520}" dt="2022-02-23T02:04:43.406" v="459" actId="26606"/>
          <ac:spMkLst>
            <pc:docMk/>
            <pc:sldMk cId="2215838220" sldId="327"/>
            <ac:spMk id="8" creationId="{DAF1966E-FD40-4A4A-B61B-C4DF7FA05F06}"/>
          </ac:spMkLst>
        </pc:spChg>
        <pc:spChg chg="del">
          <ac:chgData name="camilly henry" userId="217f771fd853bb51" providerId="LiveId" clId="{8EC85681-9F1D-4B27-A2AC-F7D4DC9EC520}" dt="2022-02-23T02:04:43.406" v="459" actId="26606"/>
          <ac:spMkLst>
            <pc:docMk/>
            <pc:sldMk cId="2215838220" sldId="327"/>
            <ac:spMk id="10" creationId="{047BFA19-D45E-416B-A404-7AF2F3F27017}"/>
          </ac:spMkLst>
        </pc:spChg>
        <pc:spChg chg="del">
          <ac:chgData name="camilly henry" userId="217f771fd853bb51" providerId="LiveId" clId="{8EC85681-9F1D-4B27-A2AC-F7D4DC9EC520}" dt="2022-02-23T02:04:43.406" v="459" actId="26606"/>
          <ac:spMkLst>
            <pc:docMk/>
            <pc:sldMk cId="2215838220" sldId="327"/>
            <ac:spMk id="12" creationId="{8E0105E7-23DB-4CF2-8258-FF47C7620F6E}"/>
          </ac:spMkLst>
        </pc:spChg>
        <pc:spChg chg="del">
          <ac:chgData name="camilly henry" userId="217f771fd853bb51" providerId="LiveId" clId="{8EC85681-9F1D-4B27-A2AC-F7D4DC9EC520}" dt="2022-02-23T02:04:43.406" v="459" actId="26606"/>
          <ac:spMkLst>
            <pc:docMk/>
            <pc:sldMk cId="2215838220" sldId="327"/>
            <ac:spMk id="14" creationId="{074B4F7D-14B2-478B-8BF5-01E4E0C5D263}"/>
          </ac:spMkLst>
        </pc:spChg>
        <pc:spChg chg="add del">
          <ac:chgData name="camilly henry" userId="217f771fd853bb51" providerId="LiveId" clId="{8EC85681-9F1D-4B27-A2AC-F7D4DC9EC520}" dt="2022-02-23T02:20:45.216" v="720" actId="26606"/>
          <ac:spMkLst>
            <pc:docMk/>
            <pc:sldMk cId="2215838220" sldId="327"/>
            <ac:spMk id="16" creationId="{665DBBEF-238B-476B-96AB-8AAC3224ECEA}"/>
          </ac:spMkLst>
        </pc:spChg>
        <pc:spChg chg="del">
          <ac:chgData name="camilly henry" userId="217f771fd853bb51" providerId="LiveId" clId="{8EC85681-9F1D-4B27-A2AC-F7D4DC9EC520}" dt="2022-02-23T01:57:31.227" v="452" actId="478"/>
          <ac:spMkLst>
            <pc:docMk/>
            <pc:sldMk cId="2215838220" sldId="327"/>
            <ac:spMk id="19" creationId="{7438D094-EF41-49E3-9BB1-D5FD8C93F54A}"/>
          </ac:spMkLst>
        </pc:spChg>
        <pc:spChg chg="add del">
          <ac:chgData name="camilly henry" userId="217f771fd853bb51" providerId="LiveId" clId="{8EC85681-9F1D-4B27-A2AC-F7D4DC9EC520}" dt="2022-02-23T02:20:45.216" v="720" actId="26606"/>
          <ac:spMkLst>
            <pc:docMk/>
            <pc:sldMk cId="2215838220" sldId="327"/>
            <ac:spMk id="21" creationId="{3FCFB1DE-0B7E-48CC-BA90-B2AB0889F9D6}"/>
          </ac:spMkLst>
        </pc:spChg>
        <pc:spChg chg="add">
          <ac:chgData name="camilly henry" userId="217f771fd853bb51" providerId="LiveId" clId="{8EC85681-9F1D-4B27-A2AC-F7D4DC9EC520}" dt="2022-02-23T02:20:45.216" v="720" actId="26606"/>
          <ac:spMkLst>
            <pc:docMk/>
            <pc:sldMk cId="2215838220" sldId="327"/>
            <ac:spMk id="26" creationId="{6753252F-4873-4F63-801D-CC719279A7D5}"/>
          </ac:spMkLst>
        </pc:spChg>
        <pc:spChg chg="add">
          <ac:chgData name="camilly henry" userId="217f771fd853bb51" providerId="LiveId" clId="{8EC85681-9F1D-4B27-A2AC-F7D4DC9EC520}" dt="2022-02-23T02:20:45.216" v="720" actId="26606"/>
          <ac:spMkLst>
            <pc:docMk/>
            <pc:sldMk cId="2215838220" sldId="327"/>
            <ac:spMk id="28" creationId="{047C8CCB-F95D-4249-92DD-651249D3535A}"/>
          </ac:spMkLst>
        </pc:spChg>
        <pc:picChg chg="add mod">
          <ac:chgData name="camilly henry" userId="217f771fd853bb51" providerId="LiveId" clId="{8EC85681-9F1D-4B27-A2AC-F7D4DC9EC520}" dt="2022-02-23T02:20:58.224" v="727" actId="1076"/>
          <ac:picMkLst>
            <pc:docMk/>
            <pc:sldMk cId="2215838220" sldId="327"/>
            <ac:picMk id="5" creationId="{CB62D37B-A7C0-4108-8AA5-7202EECE1F91}"/>
          </ac:picMkLst>
        </pc:picChg>
      </pc:sldChg>
      <pc:sldChg chg="addSp delSp modSp add mod">
        <pc:chgData name="camilly henry" userId="217f771fd853bb51" providerId="LiveId" clId="{8EC85681-9F1D-4B27-A2AC-F7D4DC9EC520}" dt="2022-02-23T03:30:34.331" v="913" actId="20577"/>
        <pc:sldMkLst>
          <pc:docMk/>
          <pc:sldMk cId="2116411213" sldId="328"/>
        </pc:sldMkLst>
        <pc:spChg chg="mod">
          <ac:chgData name="camilly henry" userId="217f771fd853bb51" providerId="LiveId" clId="{8EC85681-9F1D-4B27-A2AC-F7D4DC9EC520}" dt="2022-02-23T02:27:32.235" v="791" actId="26606"/>
          <ac:spMkLst>
            <pc:docMk/>
            <pc:sldMk cId="2116411213" sldId="328"/>
            <ac:spMk id="2" creationId="{50685200-AFC3-4170-9452-4B54C0311A12}"/>
          </ac:spMkLst>
        </pc:spChg>
        <pc:spChg chg="mod">
          <ac:chgData name="camilly henry" userId="217f771fd853bb51" providerId="LiveId" clId="{8EC85681-9F1D-4B27-A2AC-F7D4DC9EC520}" dt="2022-02-23T02:27:32.235" v="791" actId="26606"/>
          <ac:spMkLst>
            <pc:docMk/>
            <pc:sldMk cId="2116411213" sldId="328"/>
            <ac:spMk id="3" creationId="{6F59BD21-2B10-4BAE-B781-B04ED8636C45}"/>
          </ac:spMkLst>
        </pc:spChg>
        <pc:spChg chg="del">
          <ac:chgData name="camilly henry" userId="217f771fd853bb51" providerId="LiveId" clId="{8EC85681-9F1D-4B27-A2AC-F7D4DC9EC520}" dt="2022-02-23T02:27:11.412" v="789" actId="26606"/>
          <ac:spMkLst>
            <pc:docMk/>
            <pc:sldMk cId="2116411213" sldId="328"/>
            <ac:spMk id="8" creationId="{DAF1966E-FD40-4A4A-B61B-C4DF7FA05F06}"/>
          </ac:spMkLst>
        </pc:spChg>
        <pc:spChg chg="del">
          <ac:chgData name="camilly henry" userId="217f771fd853bb51" providerId="LiveId" clId="{8EC85681-9F1D-4B27-A2AC-F7D4DC9EC520}" dt="2022-02-23T02:27:11.412" v="789" actId="26606"/>
          <ac:spMkLst>
            <pc:docMk/>
            <pc:sldMk cId="2116411213" sldId="328"/>
            <ac:spMk id="10" creationId="{047BFA19-D45E-416B-A404-7AF2F3F27017}"/>
          </ac:spMkLst>
        </pc:spChg>
        <pc:spChg chg="del">
          <ac:chgData name="camilly henry" userId="217f771fd853bb51" providerId="LiveId" clId="{8EC85681-9F1D-4B27-A2AC-F7D4DC9EC520}" dt="2022-02-23T02:27:11.412" v="789" actId="26606"/>
          <ac:spMkLst>
            <pc:docMk/>
            <pc:sldMk cId="2116411213" sldId="328"/>
            <ac:spMk id="12" creationId="{8E0105E7-23DB-4CF2-8258-FF47C7620F6E}"/>
          </ac:spMkLst>
        </pc:spChg>
        <pc:spChg chg="del">
          <ac:chgData name="camilly henry" userId="217f771fd853bb51" providerId="LiveId" clId="{8EC85681-9F1D-4B27-A2AC-F7D4DC9EC520}" dt="2022-02-23T02:27:11.412" v="789" actId="26606"/>
          <ac:spMkLst>
            <pc:docMk/>
            <pc:sldMk cId="2116411213" sldId="328"/>
            <ac:spMk id="14" creationId="{074B4F7D-14B2-478B-8BF5-01E4E0C5D263}"/>
          </ac:spMkLst>
        </pc:spChg>
        <pc:spChg chg="del mod">
          <ac:chgData name="camilly henry" userId="217f771fd853bb51" providerId="LiveId" clId="{8EC85681-9F1D-4B27-A2AC-F7D4DC9EC520}" dt="2022-02-23T02:27:11.412" v="789" actId="26606"/>
          <ac:spMkLst>
            <pc:docMk/>
            <pc:sldMk cId="2116411213" sldId="328"/>
            <ac:spMk id="19" creationId="{7438D094-EF41-49E3-9BB1-D5FD8C93F54A}"/>
          </ac:spMkLst>
        </pc:spChg>
        <pc:spChg chg="add del">
          <ac:chgData name="camilly henry" userId="217f771fd853bb51" providerId="LiveId" clId="{8EC85681-9F1D-4B27-A2AC-F7D4DC9EC520}" dt="2022-02-23T02:27:32.235" v="791" actId="26606"/>
          <ac:spMkLst>
            <pc:docMk/>
            <pc:sldMk cId="2116411213" sldId="328"/>
            <ac:spMk id="25" creationId="{C05CBC3C-2E5A-4839-8B9B-2E5A6ADF0F58}"/>
          </ac:spMkLst>
        </pc:spChg>
        <pc:spChg chg="add del">
          <ac:chgData name="camilly henry" userId="217f771fd853bb51" providerId="LiveId" clId="{8EC85681-9F1D-4B27-A2AC-F7D4DC9EC520}" dt="2022-02-23T02:27:32.235" v="791" actId="26606"/>
          <ac:spMkLst>
            <pc:docMk/>
            <pc:sldMk cId="2116411213" sldId="328"/>
            <ac:spMk id="27" creationId="{DB5B423A-57CC-4C58-AA26-8E2E862B03A0}"/>
          </ac:spMkLst>
        </pc:spChg>
        <pc:spChg chg="add">
          <ac:chgData name="camilly henry" userId="217f771fd853bb51" providerId="LiveId" clId="{8EC85681-9F1D-4B27-A2AC-F7D4DC9EC520}" dt="2022-02-23T02:27:32.235" v="791" actId="26606"/>
          <ac:spMkLst>
            <pc:docMk/>
            <pc:sldMk cId="2116411213" sldId="328"/>
            <ac:spMk id="32" creationId="{955A2079-FA98-4876-80F0-72364A7D2EA4}"/>
          </ac:spMkLst>
        </pc:spChg>
        <pc:graphicFrameChg chg="add mod modGraphic">
          <ac:chgData name="camilly henry" userId="217f771fd853bb51" providerId="LiveId" clId="{8EC85681-9F1D-4B27-A2AC-F7D4DC9EC520}" dt="2022-02-23T03:30:34.331" v="913" actId="20577"/>
          <ac:graphicFrameMkLst>
            <pc:docMk/>
            <pc:sldMk cId="2116411213" sldId="328"/>
            <ac:graphicFrameMk id="21" creationId="{1A33DD68-5C3E-4A7E-9E50-20C7DC0D6160}"/>
          </ac:graphicFrameMkLst>
        </pc:graphicFrameChg>
      </pc:sldChg>
      <pc:sldChg chg="addSp delSp modSp add mod">
        <pc:chgData name="camilly henry" userId="217f771fd853bb51" providerId="LiveId" clId="{8EC85681-9F1D-4B27-A2AC-F7D4DC9EC520}" dt="2022-02-23T02:29:09.133" v="801" actId="255"/>
        <pc:sldMkLst>
          <pc:docMk/>
          <pc:sldMk cId="4131510417" sldId="329"/>
        </pc:sldMkLst>
        <pc:spChg chg="mod">
          <ac:chgData name="camilly henry" userId="217f771fd853bb51" providerId="LiveId" clId="{8EC85681-9F1D-4B27-A2AC-F7D4DC9EC520}" dt="2022-02-23T02:29:00.047" v="799" actId="26606"/>
          <ac:spMkLst>
            <pc:docMk/>
            <pc:sldMk cId="4131510417" sldId="329"/>
            <ac:spMk id="2" creationId="{50685200-AFC3-4170-9452-4B54C0311A12}"/>
          </ac:spMkLst>
        </pc:spChg>
        <pc:spChg chg="mod ord">
          <ac:chgData name="camilly henry" userId="217f771fd853bb51" providerId="LiveId" clId="{8EC85681-9F1D-4B27-A2AC-F7D4DC9EC520}" dt="2022-02-23T02:29:00.047" v="799" actId="26606"/>
          <ac:spMkLst>
            <pc:docMk/>
            <pc:sldMk cId="4131510417" sldId="329"/>
            <ac:spMk id="3" creationId="{6F59BD21-2B10-4BAE-B781-B04ED8636C45}"/>
          </ac:spMkLst>
        </pc:spChg>
        <pc:spChg chg="add del">
          <ac:chgData name="camilly henry" userId="217f771fd853bb51" providerId="LiveId" clId="{8EC85681-9F1D-4B27-A2AC-F7D4DC9EC520}" dt="2022-02-23T02:29:00.063" v="800" actId="26606"/>
          <ac:spMkLst>
            <pc:docMk/>
            <pc:sldMk cId="4131510417" sldId="329"/>
            <ac:spMk id="8" creationId="{DAF1966E-FD40-4A4A-B61B-C4DF7FA05F06}"/>
          </ac:spMkLst>
        </pc:spChg>
        <pc:spChg chg="add del">
          <ac:chgData name="camilly henry" userId="217f771fd853bb51" providerId="LiveId" clId="{8EC85681-9F1D-4B27-A2AC-F7D4DC9EC520}" dt="2022-02-23T02:29:00.063" v="800" actId="26606"/>
          <ac:spMkLst>
            <pc:docMk/>
            <pc:sldMk cId="4131510417" sldId="329"/>
            <ac:spMk id="10" creationId="{047BFA19-D45E-416B-A404-7AF2F3F27017}"/>
          </ac:spMkLst>
        </pc:spChg>
        <pc:spChg chg="add del">
          <ac:chgData name="camilly henry" userId="217f771fd853bb51" providerId="LiveId" clId="{8EC85681-9F1D-4B27-A2AC-F7D4DC9EC520}" dt="2022-02-23T02:29:00.063" v="800" actId="26606"/>
          <ac:spMkLst>
            <pc:docMk/>
            <pc:sldMk cId="4131510417" sldId="329"/>
            <ac:spMk id="12" creationId="{8E0105E7-23DB-4CF2-8258-FF47C7620F6E}"/>
          </ac:spMkLst>
        </pc:spChg>
        <pc:spChg chg="add del">
          <ac:chgData name="camilly henry" userId="217f771fd853bb51" providerId="LiveId" clId="{8EC85681-9F1D-4B27-A2AC-F7D4DC9EC520}" dt="2022-02-23T02:29:00.063" v="800" actId="26606"/>
          <ac:spMkLst>
            <pc:docMk/>
            <pc:sldMk cId="4131510417" sldId="329"/>
            <ac:spMk id="14" creationId="{074B4F7D-14B2-478B-8BF5-01E4E0C5D263}"/>
          </ac:spMkLst>
        </pc:spChg>
        <pc:spChg chg="del mod">
          <ac:chgData name="camilly henry" userId="217f771fd853bb51" providerId="LiveId" clId="{8EC85681-9F1D-4B27-A2AC-F7D4DC9EC520}" dt="2022-02-23T02:29:00.063" v="800" actId="26606"/>
          <ac:spMkLst>
            <pc:docMk/>
            <pc:sldMk cId="4131510417" sldId="329"/>
            <ac:spMk id="19" creationId="{7438D094-EF41-49E3-9BB1-D5FD8C93F54A}"/>
          </ac:spMkLst>
        </pc:spChg>
        <pc:spChg chg="add del">
          <ac:chgData name="camilly henry" userId="217f771fd853bb51" providerId="LiveId" clId="{8EC85681-9F1D-4B27-A2AC-F7D4DC9EC520}" dt="2022-02-23T02:29:00.047" v="799" actId="26606"/>
          <ac:spMkLst>
            <pc:docMk/>
            <pc:sldMk cId="4131510417" sldId="329"/>
            <ac:spMk id="26" creationId="{E02239D2-A05D-4A1C-9F06-FBA7FC730E1B}"/>
          </ac:spMkLst>
        </pc:spChg>
        <pc:spChg chg="add del">
          <ac:chgData name="camilly henry" userId="217f771fd853bb51" providerId="LiveId" clId="{8EC85681-9F1D-4B27-A2AC-F7D4DC9EC520}" dt="2022-02-23T02:28:55.472" v="797" actId="26606"/>
          <ac:spMkLst>
            <pc:docMk/>
            <pc:sldMk cId="4131510417" sldId="329"/>
            <ac:spMk id="28" creationId="{5D7F64A8-D625-4F61-A290-B499BB62ACFF}"/>
          </ac:spMkLst>
        </pc:spChg>
        <pc:spChg chg="add">
          <ac:chgData name="camilly henry" userId="217f771fd853bb51" providerId="LiveId" clId="{8EC85681-9F1D-4B27-A2AC-F7D4DC9EC520}" dt="2022-02-23T02:29:00.063" v="800" actId="26606"/>
          <ac:spMkLst>
            <pc:docMk/>
            <pc:sldMk cId="4131510417" sldId="329"/>
            <ac:spMk id="32" creationId="{DAF1966E-FD40-4A4A-B61B-C4DF7FA05F06}"/>
          </ac:spMkLst>
        </pc:spChg>
        <pc:spChg chg="add">
          <ac:chgData name="camilly henry" userId="217f771fd853bb51" providerId="LiveId" clId="{8EC85681-9F1D-4B27-A2AC-F7D4DC9EC520}" dt="2022-02-23T02:29:00.063" v="800" actId="26606"/>
          <ac:spMkLst>
            <pc:docMk/>
            <pc:sldMk cId="4131510417" sldId="329"/>
            <ac:spMk id="33" creationId="{047BFA19-D45E-416B-A404-7AF2F3F27017}"/>
          </ac:spMkLst>
        </pc:spChg>
        <pc:spChg chg="add">
          <ac:chgData name="camilly henry" userId="217f771fd853bb51" providerId="LiveId" clId="{8EC85681-9F1D-4B27-A2AC-F7D4DC9EC520}" dt="2022-02-23T02:29:00.063" v="800" actId="26606"/>
          <ac:spMkLst>
            <pc:docMk/>
            <pc:sldMk cId="4131510417" sldId="329"/>
            <ac:spMk id="34" creationId="{8E0105E7-23DB-4CF2-8258-FF47C7620F6E}"/>
          </ac:spMkLst>
        </pc:spChg>
        <pc:spChg chg="add">
          <ac:chgData name="camilly henry" userId="217f771fd853bb51" providerId="LiveId" clId="{8EC85681-9F1D-4B27-A2AC-F7D4DC9EC520}" dt="2022-02-23T02:29:00.063" v="800" actId="26606"/>
          <ac:spMkLst>
            <pc:docMk/>
            <pc:sldMk cId="4131510417" sldId="329"/>
            <ac:spMk id="35" creationId="{074B4F7D-14B2-478B-8BF5-01E4E0C5D263}"/>
          </ac:spMkLst>
        </pc:spChg>
        <pc:graphicFrameChg chg="add mod">
          <ac:chgData name="camilly henry" userId="217f771fd853bb51" providerId="LiveId" clId="{8EC85681-9F1D-4B27-A2AC-F7D4DC9EC520}" dt="2022-02-23T02:29:09.133" v="801" actId="255"/>
          <ac:graphicFrameMkLst>
            <pc:docMk/>
            <pc:sldMk cId="4131510417" sldId="329"/>
            <ac:graphicFrameMk id="21" creationId="{438875BC-16AB-4B11-A610-C9A0F09BF498}"/>
          </ac:graphicFrameMkLst>
        </pc:graphicFrameChg>
        <pc:picChg chg="add del">
          <ac:chgData name="camilly henry" userId="217f771fd853bb51" providerId="LiveId" clId="{8EC85681-9F1D-4B27-A2AC-F7D4DC9EC520}" dt="2022-02-23T02:28:55.472" v="797" actId="26606"/>
          <ac:picMkLst>
            <pc:docMk/>
            <pc:sldMk cId="4131510417" sldId="329"/>
            <ac:picMk id="23" creationId="{E987781A-C4CB-4BC4-B9D1-B5ADF6F1F930}"/>
          </ac:picMkLst>
        </pc:picChg>
        <pc:picChg chg="add del">
          <ac:chgData name="camilly henry" userId="217f771fd853bb51" providerId="LiveId" clId="{8EC85681-9F1D-4B27-A2AC-F7D4DC9EC520}" dt="2022-02-23T02:28:55.472" v="797" actId="26606"/>
          <ac:picMkLst>
            <pc:docMk/>
            <pc:sldMk cId="4131510417" sldId="329"/>
            <ac:picMk id="25" creationId="{2BBED644-EC7B-4B52-8F7F-45E81C8CB1FE}"/>
          </ac:picMkLst>
        </pc:picChg>
        <pc:picChg chg="add del">
          <ac:chgData name="camilly henry" userId="217f771fd853bb51" providerId="LiveId" clId="{8EC85681-9F1D-4B27-A2AC-F7D4DC9EC520}" dt="2022-02-23T02:29:00.047" v="799" actId="26606"/>
          <ac:picMkLst>
            <pc:docMk/>
            <pc:sldMk cId="4131510417" sldId="329"/>
            <ac:picMk id="30" creationId="{E5EB6C67-BD39-4E03-8803-792A225A66B2}"/>
          </ac:picMkLst>
        </pc:picChg>
      </pc:sldChg>
      <pc:sldChg chg="modSp add del mod">
        <pc:chgData name="camilly henry" userId="217f771fd853bb51" providerId="LiveId" clId="{8EC85681-9F1D-4B27-A2AC-F7D4DC9EC520}" dt="2022-02-23T02:30:40.930" v="811" actId="47"/>
        <pc:sldMkLst>
          <pc:docMk/>
          <pc:sldMk cId="3099600435" sldId="330"/>
        </pc:sldMkLst>
        <pc:spChg chg="mod">
          <ac:chgData name="camilly henry" userId="217f771fd853bb51" providerId="LiveId" clId="{8EC85681-9F1D-4B27-A2AC-F7D4DC9EC520}" dt="2022-02-23T02:13:39.344" v="592" actId="20577"/>
          <ac:spMkLst>
            <pc:docMk/>
            <pc:sldMk cId="3099600435" sldId="330"/>
            <ac:spMk id="2" creationId="{50685200-AFC3-4170-9452-4B54C0311A12}"/>
          </ac:spMkLst>
        </pc:spChg>
        <pc:spChg chg="mod">
          <ac:chgData name="camilly henry" userId="217f771fd853bb51" providerId="LiveId" clId="{8EC85681-9F1D-4B27-A2AC-F7D4DC9EC520}" dt="2022-02-23T02:14:22.750" v="607" actId="20577"/>
          <ac:spMkLst>
            <pc:docMk/>
            <pc:sldMk cId="3099600435" sldId="330"/>
            <ac:spMk id="19" creationId="{7438D094-EF41-49E3-9BB1-D5FD8C93F54A}"/>
          </ac:spMkLst>
        </pc:spChg>
      </pc:sldChg>
      <pc:sldChg chg="modSp add mod">
        <pc:chgData name="camilly henry" userId="217f771fd853bb51" providerId="LiveId" clId="{8EC85681-9F1D-4B27-A2AC-F7D4DC9EC520}" dt="2022-02-23T02:30:37.567" v="810" actId="255"/>
        <pc:sldMkLst>
          <pc:docMk/>
          <pc:sldMk cId="616508952" sldId="331"/>
        </pc:sldMkLst>
        <pc:spChg chg="mod">
          <ac:chgData name="camilly henry" userId="217f771fd853bb51" providerId="LiveId" clId="{8EC85681-9F1D-4B27-A2AC-F7D4DC9EC520}" dt="2022-02-23T02:30:00.431" v="805" actId="255"/>
          <ac:spMkLst>
            <pc:docMk/>
            <pc:sldMk cId="616508952" sldId="331"/>
            <ac:spMk id="2" creationId="{50685200-AFC3-4170-9452-4B54C0311A12}"/>
          </ac:spMkLst>
        </pc:spChg>
        <pc:graphicFrameChg chg="mod modGraphic">
          <ac:chgData name="camilly henry" userId="217f771fd853bb51" providerId="LiveId" clId="{8EC85681-9F1D-4B27-A2AC-F7D4DC9EC520}" dt="2022-02-23T02:30:37.567" v="810" actId="255"/>
          <ac:graphicFrameMkLst>
            <pc:docMk/>
            <pc:sldMk cId="616508952" sldId="331"/>
            <ac:graphicFrameMk id="21" creationId="{438875BC-16AB-4B11-A610-C9A0F09BF498}"/>
          </ac:graphicFrameMkLst>
        </pc:graphicFrameChg>
      </pc:sldChg>
      <pc:sldMasterChg chg="modSp">
        <pc:chgData name="camilly henry" userId="217f771fd853bb51" providerId="LiveId" clId="{8EC85681-9F1D-4B27-A2AC-F7D4DC9EC520}" dt="2022-02-23T02:06:17.920" v="468" actId="255"/>
        <pc:sldMasterMkLst>
          <pc:docMk/>
          <pc:sldMasterMk cId="2007727977" sldId="2147483648"/>
        </pc:sldMasterMkLst>
        <pc:spChg chg="mod">
          <ac:chgData name="camilly henry" userId="217f771fd853bb51" providerId="LiveId" clId="{8EC85681-9F1D-4B27-A2AC-F7D4DC9EC520}" dt="2022-02-23T02:06:17.920" v="468" actId="255"/>
          <ac:spMkLst>
            <pc:docMk/>
            <pc:sldMasterMk cId="2007727977" sldId="2147483648"/>
            <ac:spMk id="3" creationId="{FB202315-A179-4749-A42F-4BE9F3488852}"/>
          </ac:spMkLst>
        </pc:spChg>
      </pc:sldMasterChg>
    </pc:docChg>
  </pc:docChgLst>
  <pc:docChgLst>
    <pc:chgData name="camilly henry" userId="217f771fd853bb51" providerId="LiveId" clId="{4E02FDBF-4C0D-4C04-891B-F3996C7BB12E}"/>
    <pc:docChg chg="undo custSel addSld delSld modSld sldOrd">
      <pc:chgData name="camilly henry" userId="217f771fd853bb51" providerId="LiveId" clId="{4E02FDBF-4C0D-4C04-891B-F3996C7BB12E}" dt="2022-02-02T03:12:37.442" v="2262"/>
      <pc:docMkLst>
        <pc:docMk/>
      </pc:docMkLst>
      <pc:sldChg chg="modSp mod">
        <pc:chgData name="camilly henry" userId="217f771fd853bb51" providerId="LiveId" clId="{4E02FDBF-4C0D-4C04-891B-F3996C7BB12E}" dt="2022-01-11T19:37:33.449" v="32" actId="20577"/>
        <pc:sldMkLst>
          <pc:docMk/>
          <pc:sldMk cId="1584681707" sldId="256"/>
        </pc:sldMkLst>
        <pc:spChg chg="mod">
          <ac:chgData name="camilly henry" userId="217f771fd853bb51" providerId="LiveId" clId="{4E02FDBF-4C0D-4C04-891B-F3996C7BB12E}" dt="2022-01-11T19:37:33.449" v="32" actId="20577"/>
          <ac:spMkLst>
            <pc:docMk/>
            <pc:sldMk cId="1584681707" sldId="256"/>
            <ac:spMk id="2" creationId="{D09D50BA-764B-4CDC-9372-FDEF9D56CA20}"/>
          </ac:spMkLst>
        </pc:spChg>
      </pc:sldChg>
      <pc:sldChg chg="addSp delSp modSp mod">
        <pc:chgData name="camilly henry" userId="217f771fd853bb51" providerId="LiveId" clId="{4E02FDBF-4C0D-4C04-891B-F3996C7BB12E}" dt="2022-01-11T20:50:17.393" v="417" actId="1076"/>
        <pc:sldMkLst>
          <pc:docMk/>
          <pc:sldMk cId="1819392886" sldId="257"/>
        </pc:sldMkLst>
        <pc:spChg chg="mod">
          <ac:chgData name="camilly henry" userId="217f771fd853bb51" providerId="LiveId" clId="{4E02FDBF-4C0D-4C04-891B-F3996C7BB12E}" dt="2022-01-11T19:39:58.554" v="104" actId="20577"/>
          <ac:spMkLst>
            <pc:docMk/>
            <pc:sldMk cId="1819392886" sldId="257"/>
            <ac:spMk id="2" creationId="{50685200-AFC3-4170-9452-4B54C0311A12}"/>
          </ac:spMkLst>
        </pc:spChg>
        <pc:spChg chg="del mod">
          <ac:chgData name="camilly henry" userId="217f771fd853bb51" providerId="LiveId" clId="{4E02FDBF-4C0D-4C04-891B-F3996C7BB12E}" dt="2022-01-11T20:50:06.240" v="411" actId="931"/>
          <ac:spMkLst>
            <pc:docMk/>
            <pc:sldMk cId="1819392886" sldId="257"/>
            <ac:spMk id="3" creationId="{9142688D-73B7-49D9-862C-7B9CFBE3B596}"/>
          </ac:spMkLst>
        </pc:spChg>
        <pc:picChg chg="add mod">
          <ac:chgData name="camilly henry" userId="217f771fd853bb51" providerId="LiveId" clId="{4E02FDBF-4C0D-4C04-891B-F3996C7BB12E}" dt="2022-01-11T20:50:17.393" v="417" actId="1076"/>
          <ac:picMkLst>
            <pc:docMk/>
            <pc:sldMk cId="1819392886" sldId="257"/>
            <ac:picMk id="5" creationId="{BE37A71F-FFA3-43EF-8BD6-7A2DA8DCDB4C}"/>
          </ac:picMkLst>
        </pc:picChg>
      </pc:sldChg>
      <pc:sldChg chg="modSp mod">
        <pc:chgData name="camilly henry" userId="217f771fd853bb51" providerId="LiveId" clId="{4E02FDBF-4C0D-4C04-891B-F3996C7BB12E}" dt="2022-01-12T02:50:13.219" v="595" actId="20577"/>
        <pc:sldMkLst>
          <pc:docMk/>
          <pc:sldMk cId="3574285973" sldId="258"/>
        </pc:sldMkLst>
        <pc:spChg chg="mod">
          <ac:chgData name="camilly henry" userId="217f771fd853bb51" providerId="LiveId" clId="{4E02FDBF-4C0D-4C04-891B-F3996C7BB12E}" dt="2022-01-12T02:50:13.219" v="595" actId="20577"/>
          <ac:spMkLst>
            <pc:docMk/>
            <pc:sldMk cId="3574285973" sldId="258"/>
            <ac:spMk id="3" creationId="{D9F862DC-F7AE-43E2-990F-E521F19503B0}"/>
          </ac:spMkLst>
        </pc:spChg>
      </pc:sldChg>
      <pc:sldChg chg="modSp add mod">
        <pc:chgData name="camilly henry" userId="217f771fd853bb51" providerId="LiveId" clId="{4E02FDBF-4C0D-4C04-891B-F3996C7BB12E}" dt="2022-01-13T21:54:43.217" v="2107" actId="20577"/>
        <pc:sldMkLst>
          <pc:docMk/>
          <pc:sldMk cId="1012086307" sldId="259"/>
        </pc:sldMkLst>
        <pc:spChg chg="mod">
          <ac:chgData name="camilly henry" userId="217f771fd853bb51" providerId="LiveId" clId="{4E02FDBF-4C0D-4C04-891B-F3996C7BB12E}" dt="2022-01-13T21:54:43.217" v="2107" actId="20577"/>
          <ac:spMkLst>
            <pc:docMk/>
            <pc:sldMk cId="1012086307" sldId="259"/>
            <ac:spMk id="3" creationId="{9142688D-73B7-49D9-862C-7B9CFBE3B596}"/>
          </ac:spMkLst>
        </pc:spChg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1169672689" sldId="259"/>
        </pc:sldMkLst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325510652" sldId="260"/>
        </pc:sldMkLst>
      </pc:sldChg>
      <pc:sldChg chg="modSp add mod">
        <pc:chgData name="camilly henry" userId="217f771fd853bb51" providerId="LiveId" clId="{4E02FDBF-4C0D-4C04-891B-F3996C7BB12E}" dt="2022-01-13T21:55:58.965" v="2111" actId="20577"/>
        <pc:sldMkLst>
          <pc:docMk/>
          <pc:sldMk cId="4198703192" sldId="260"/>
        </pc:sldMkLst>
        <pc:spChg chg="mod">
          <ac:chgData name="camilly henry" userId="217f771fd853bb51" providerId="LiveId" clId="{4E02FDBF-4C0D-4C04-891B-F3996C7BB12E}" dt="2022-01-13T21:55:58.965" v="2111" actId="20577"/>
          <ac:spMkLst>
            <pc:docMk/>
            <pc:sldMk cId="4198703192" sldId="260"/>
            <ac:spMk id="3" creationId="{9142688D-73B7-49D9-862C-7B9CFBE3B596}"/>
          </ac:spMkLst>
        </pc:spChg>
      </pc:sldChg>
      <pc:sldChg chg="addSp delSp modSp add mod">
        <pc:chgData name="camilly henry" userId="217f771fd853bb51" providerId="LiveId" clId="{4E02FDBF-4C0D-4C04-891B-F3996C7BB12E}" dt="2022-01-11T20:30:29.173" v="338" actId="478"/>
        <pc:sldMkLst>
          <pc:docMk/>
          <pc:sldMk cId="481060592" sldId="261"/>
        </pc:sldMkLst>
        <pc:spChg chg="mod">
          <ac:chgData name="camilly henry" userId="217f771fd853bb51" providerId="LiveId" clId="{4E02FDBF-4C0D-4C04-891B-F3996C7BB12E}" dt="2022-01-11T20:29:59.178" v="330" actId="20577"/>
          <ac:spMkLst>
            <pc:docMk/>
            <pc:sldMk cId="481060592" sldId="261"/>
            <ac:spMk id="3" creationId="{9142688D-73B7-49D9-862C-7B9CFBE3B596}"/>
          </ac:spMkLst>
        </pc:spChg>
        <pc:graphicFrameChg chg="add del mod">
          <ac:chgData name="camilly henry" userId="217f771fd853bb51" providerId="LiveId" clId="{4E02FDBF-4C0D-4C04-891B-F3996C7BB12E}" dt="2022-01-11T20:29:34.316" v="306" actId="478"/>
          <ac:graphicFrameMkLst>
            <pc:docMk/>
            <pc:sldMk cId="481060592" sldId="261"/>
            <ac:graphicFrameMk id="4" creationId="{16D36EF8-52AD-48D3-A245-702045BE2936}"/>
          </ac:graphicFrameMkLst>
        </pc:graphicFrameChg>
        <pc:graphicFrameChg chg="add del mod modGraphic">
          <ac:chgData name="camilly henry" userId="217f771fd853bb51" providerId="LiveId" clId="{4E02FDBF-4C0D-4C04-891B-F3996C7BB12E}" dt="2022-01-11T20:30:29.173" v="338" actId="478"/>
          <ac:graphicFrameMkLst>
            <pc:docMk/>
            <pc:sldMk cId="481060592" sldId="261"/>
            <ac:graphicFrameMk id="5" creationId="{CE582A6E-B28A-4A71-AAD6-36B9AF0926F2}"/>
          </ac:graphicFrameMkLst>
        </pc:graphicFrameChg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1368370204" sldId="261"/>
        </pc:sldMkLst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3288819942" sldId="262"/>
        </pc:sldMkLst>
      </pc:sldChg>
      <pc:sldChg chg="modSp add mod">
        <pc:chgData name="camilly henry" userId="217f771fd853bb51" providerId="LiveId" clId="{4E02FDBF-4C0D-4C04-891B-F3996C7BB12E}" dt="2022-01-13T12:00:28.378" v="1212" actId="1076"/>
        <pc:sldMkLst>
          <pc:docMk/>
          <pc:sldMk cId="3470702606" sldId="262"/>
        </pc:sldMkLst>
        <pc:spChg chg="mod">
          <ac:chgData name="camilly henry" userId="217f771fd853bb51" providerId="LiveId" clId="{4E02FDBF-4C0D-4C04-891B-F3996C7BB12E}" dt="2022-01-11T20:30:35.378" v="340" actId="14100"/>
          <ac:spMkLst>
            <pc:docMk/>
            <pc:sldMk cId="3470702606" sldId="262"/>
            <ac:spMk id="3" creationId="{9142688D-73B7-49D9-862C-7B9CFBE3B596}"/>
          </ac:spMkLst>
        </pc:spChg>
        <pc:graphicFrameChg chg="mod modGraphic">
          <ac:chgData name="camilly henry" userId="217f771fd853bb51" providerId="LiveId" clId="{4E02FDBF-4C0D-4C04-891B-F3996C7BB12E}" dt="2022-01-13T12:00:28.378" v="1212" actId="1076"/>
          <ac:graphicFrameMkLst>
            <pc:docMk/>
            <pc:sldMk cId="3470702606" sldId="262"/>
            <ac:graphicFrameMk id="5" creationId="{CE582A6E-B28A-4A71-AAD6-36B9AF0926F2}"/>
          </ac:graphicFrameMkLst>
        </pc:graphicFrameChg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1320911254" sldId="263"/>
        </pc:sldMkLst>
      </pc:sldChg>
      <pc:sldChg chg="delSp modSp add mod">
        <pc:chgData name="camilly henry" userId="217f771fd853bb51" providerId="LiveId" clId="{4E02FDBF-4C0D-4C04-891B-F3996C7BB12E}" dt="2022-01-13T21:56:46.408" v="2114" actId="20577"/>
        <pc:sldMkLst>
          <pc:docMk/>
          <pc:sldMk cId="2906890830" sldId="263"/>
        </pc:sldMkLst>
        <pc:spChg chg="mod">
          <ac:chgData name="camilly henry" userId="217f771fd853bb51" providerId="LiveId" clId="{4E02FDBF-4C0D-4C04-891B-F3996C7BB12E}" dt="2022-01-13T21:56:46.408" v="2114" actId="20577"/>
          <ac:spMkLst>
            <pc:docMk/>
            <pc:sldMk cId="2906890830" sldId="263"/>
            <ac:spMk id="3" creationId="{9142688D-73B7-49D9-862C-7B9CFBE3B596}"/>
          </ac:spMkLst>
        </pc:spChg>
        <pc:graphicFrameChg chg="del">
          <ac:chgData name="camilly henry" userId="217f771fd853bb51" providerId="LiveId" clId="{4E02FDBF-4C0D-4C04-891B-F3996C7BB12E}" dt="2022-01-11T20:33:39.214" v="348" actId="478"/>
          <ac:graphicFrameMkLst>
            <pc:docMk/>
            <pc:sldMk cId="2906890830" sldId="263"/>
            <ac:graphicFrameMk id="5" creationId="{CE582A6E-B28A-4A71-AAD6-36B9AF0926F2}"/>
          </ac:graphicFrameMkLst>
        </pc:graphicFrameChg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2173953028" sldId="264"/>
        </pc:sldMkLst>
      </pc:sldChg>
      <pc:sldChg chg="modSp add mod modAnim">
        <pc:chgData name="camilly henry" userId="217f771fd853bb51" providerId="LiveId" clId="{4E02FDBF-4C0D-4C04-891B-F3996C7BB12E}" dt="2022-02-02T03:12:37.442" v="2262"/>
        <pc:sldMkLst>
          <pc:docMk/>
          <pc:sldMk cId="3068469419" sldId="264"/>
        </pc:sldMkLst>
        <pc:spChg chg="mod">
          <ac:chgData name="camilly henry" userId="217f771fd853bb51" providerId="LiveId" clId="{4E02FDBF-4C0D-4C04-891B-F3996C7BB12E}" dt="2022-01-13T22:13:27.532" v="2236" actId="313"/>
          <ac:spMkLst>
            <pc:docMk/>
            <pc:sldMk cId="3068469419" sldId="264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4E02FDBF-4C0D-4C04-891B-F3996C7BB12E}" dt="2022-01-11T20:51:54.489" v="421" actId="6549"/>
        <pc:sldMkLst>
          <pc:docMk/>
          <pc:sldMk cId="1366997352" sldId="265"/>
        </pc:sldMkLst>
        <pc:spChg chg="mod">
          <ac:chgData name="camilly henry" userId="217f771fd853bb51" providerId="LiveId" clId="{4E02FDBF-4C0D-4C04-891B-F3996C7BB12E}" dt="2022-01-11T20:51:54.489" v="421" actId="6549"/>
          <ac:spMkLst>
            <pc:docMk/>
            <pc:sldMk cId="1366997352" sldId="265"/>
            <ac:spMk id="3" creationId="{9142688D-73B7-49D9-862C-7B9CFBE3B596}"/>
          </ac:spMkLst>
        </pc:spChg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3945805232" sldId="265"/>
        </pc:sldMkLst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489140469" sldId="266"/>
        </pc:sldMkLst>
      </pc:sldChg>
      <pc:sldChg chg="addSp modSp add mod">
        <pc:chgData name="camilly henry" userId="217f771fd853bb51" providerId="LiveId" clId="{4E02FDBF-4C0D-4C04-891B-F3996C7BB12E}" dt="2022-01-13T22:13:16.166" v="2235" actId="20577"/>
        <pc:sldMkLst>
          <pc:docMk/>
          <pc:sldMk cId="3729042022" sldId="266"/>
        </pc:sldMkLst>
        <pc:spChg chg="mod">
          <ac:chgData name="camilly henry" userId="217f771fd853bb51" providerId="LiveId" clId="{4E02FDBF-4C0D-4C04-891B-F3996C7BB12E}" dt="2022-01-12T02:59:25.844" v="625" actId="14100"/>
          <ac:spMkLst>
            <pc:docMk/>
            <pc:sldMk cId="3729042022" sldId="266"/>
            <ac:spMk id="3" creationId="{9142688D-73B7-49D9-862C-7B9CFBE3B596}"/>
          </ac:spMkLst>
        </pc:spChg>
        <pc:spChg chg="add mod">
          <ac:chgData name="camilly henry" userId="217f771fd853bb51" providerId="LiveId" clId="{4E02FDBF-4C0D-4C04-891B-F3996C7BB12E}" dt="2022-01-13T22:13:16.166" v="2235" actId="20577"/>
          <ac:spMkLst>
            <pc:docMk/>
            <pc:sldMk cId="3729042022" sldId="266"/>
            <ac:spMk id="15" creationId="{430E573F-00C0-4E1E-B271-8CE14492392A}"/>
          </ac:spMkLst>
        </pc:spChg>
        <pc:spChg chg="add mod">
          <ac:chgData name="camilly henry" userId="217f771fd853bb51" providerId="LiveId" clId="{4E02FDBF-4C0D-4C04-891B-F3996C7BB12E}" dt="2022-01-12T03:00:40.199" v="647" actId="113"/>
          <ac:spMkLst>
            <pc:docMk/>
            <pc:sldMk cId="3729042022" sldId="266"/>
            <ac:spMk id="16" creationId="{FC6CA8A8-E598-417C-9CC2-448F4843D170}"/>
          </ac:spMkLst>
        </pc:spChg>
        <pc:spChg chg="add mod">
          <ac:chgData name="camilly henry" userId="217f771fd853bb51" providerId="LiveId" clId="{4E02FDBF-4C0D-4C04-891B-F3996C7BB12E}" dt="2022-01-12T03:01:39.957" v="662" actId="113"/>
          <ac:spMkLst>
            <pc:docMk/>
            <pc:sldMk cId="3729042022" sldId="266"/>
            <ac:spMk id="17" creationId="{807CED27-FD2C-45B6-B54C-511F17D773CE}"/>
          </ac:spMkLst>
        </pc:spChg>
        <pc:picChg chg="add mod">
          <ac:chgData name="camilly henry" userId="217f771fd853bb51" providerId="LiveId" clId="{4E02FDBF-4C0D-4C04-891B-F3996C7BB12E}" dt="2022-01-12T13:24:02.763" v="1023" actId="1076"/>
          <ac:picMkLst>
            <pc:docMk/>
            <pc:sldMk cId="3729042022" sldId="266"/>
            <ac:picMk id="5" creationId="{9C18963D-891F-4932-9909-C8235EE66B61}"/>
          </ac:picMkLst>
        </pc:picChg>
        <pc:picChg chg="add mod">
          <ac:chgData name="camilly henry" userId="217f771fd853bb51" providerId="LiveId" clId="{4E02FDBF-4C0D-4C04-891B-F3996C7BB12E}" dt="2022-01-12T13:24:16.155" v="1024" actId="1076"/>
          <ac:picMkLst>
            <pc:docMk/>
            <pc:sldMk cId="3729042022" sldId="266"/>
            <ac:picMk id="7" creationId="{970D2F27-5EDD-4246-A156-93B548B45BE5}"/>
          </ac:picMkLst>
        </pc:picChg>
        <pc:picChg chg="add mod">
          <ac:chgData name="camilly henry" userId="217f771fd853bb51" providerId="LiveId" clId="{4E02FDBF-4C0D-4C04-891B-F3996C7BB12E}" dt="2022-01-12T13:23:57.873" v="1022" actId="1076"/>
          <ac:picMkLst>
            <pc:docMk/>
            <pc:sldMk cId="3729042022" sldId="266"/>
            <ac:picMk id="11" creationId="{E5AA9B56-038A-407C-A199-71B46E4EF82E}"/>
          </ac:picMkLst>
        </pc:picChg>
      </pc:sldChg>
      <pc:sldChg chg="addSp modSp add mod ord">
        <pc:chgData name="camilly henry" userId="217f771fd853bb51" providerId="LiveId" clId="{4E02FDBF-4C0D-4C04-891B-F3996C7BB12E}" dt="2022-01-13T12:06:08.362" v="1227" actId="14100"/>
        <pc:sldMkLst>
          <pc:docMk/>
          <pc:sldMk cId="2763222952" sldId="267"/>
        </pc:sldMkLst>
        <pc:spChg chg="mod">
          <ac:chgData name="camilly henry" userId="217f771fd853bb51" providerId="LiveId" clId="{4E02FDBF-4C0D-4C04-891B-F3996C7BB12E}" dt="2022-01-13T12:06:08.362" v="1227" actId="14100"/>
          <ac:spMkLst>
            <pc:docMk/>
            <pc:sldMk cId="2763222952" sldId="267"/>
            <ac:spMk id="3" creationId="{9142688D-73B7-49D9-862C-7B9CFBE3B596}"/>
          </ac:spMkLst>
        </pc:spChg>
        <pc:picChg chg="add mod">
          <ac:chgData name="camilly henry" userId="217f771fd853bb51" providerId="LiveId" clId="{4E02FDBF-4C0D-4C04-891B-F3996C7BB12E}" dt="2022-01-12T03:03:10.372" v="682" actId="14100"/>
          <ac:picMkLst>
            <pc:docMk/>
            <pc:sldMk cId="2763222952" sldId="267"/>
            <ac:picMk id="5" creationId="{D6137C7C-1C90-4141-955B-713E117550F3}"/>
          </ac:picMkLst>
        </pc:picChg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4036336955" sldId="267"/>
        </pc:sldMkLst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1685465831" sldId="268"/>
        </pc:sldMkLst>
      </pc:sldChg>
      <pc:sldChg chg="delSp modSp add mod">
        <pc:chgData name="camilly henry" userId="217f771fd853bb51" providerId="LiveId" clId="{4E02FDBF-4C0D-4C04-891B-F3996C7BB12E}" dt="2022-01-13T21:58:24.921" v="2131" actId="20577"/>
        <pc:sldMkLst>
          <pc:docMk/>
          <pc:sldMk cId="3585454087" sldId="268"/>
        </pc:sldMkLst>
        <pc:spChg chg="mod">
          <ac:chgData name="camilly henry" userId="217f771fd853bb51" providerId="LiveId" clId="{4E02FDBF-4C0D-4C04-891B-F3996C7BB12E}" dt="2022-01-13T21:58:24.921" v="2131" actId="20577"/>
          <ac:spMkLst>
            <pc:docMk/>
            <pc:sldMk cId="3585454087" sldId="268"/>
            <ac:spMk id="3" creationId="{9142688D-73B7-49D9-862C-7B9CFBE3B596}"/>
          </ac:spMkLst>
        </pc:spChg>
        <pc:picChg chg="del">
          <ac:chgData name="camilly henry" userId="217f771fd853bb51" providerId="LiveId" clId="{4E02FDBF-4C0D-4C04-891B-F3996C7BB12E}" dt="2022-01-12T03:03:21.271" v="684" actId="478"/>
          <ac:picMkLst>
            <pc:docMk/>
            <pc:sldMk cId="3585454087" sldId="268"/>
            <ac:picMk id="5" creationId="{D6137C7C-1C90-4141-955B-713E117550F3}"/>
          </ac:picMkLst>
        </pc:picChg>
      </pc:sldChg>
      <pc:sldChg chg="addSp delSp modSp add mod">
        <pc:chgData name="camilly henry" userId="217f771fd853bb51" providerId="LiveId" clId="{4E02FDBF-4C0D-4C04-891B-F3996C7BB12E}" dt="2022-01-13T12:01:50.866" v="1220" actId="1076"/>
        <pc:sldMkLst>
          <pc:docMk/>
          <pc:sldMk cId="316798123" sldId="269"/>
        </pc:sldMkLst>
        <pc:spChg chg="add mod">
          <ac:chgData name="camilly henry" userId="217f771fd853bb51" providerId="LiveId" clId="{4E02FDBF-4C0D-4C04-891B-F3996C7BB12E}" dt="2022-01-13T12:01:27.466" v="1219" actId="1076"/>
          <ac:spMkLst>
            <pc:docMk/>
            <pc:sldMk cId="316798123" sldId="269"/>
            <ac:spMk id="16" creationId="{544E9D3D-DB63-4389-8E9F-42C688A9E62C}"/>
          </ac:spMkLst>
        </pc:spChg>
        <pc:spChg chg="add mod">
          <ac:chgData name="camilly henry" userId="217f771fd853bb51" providerId="LiveId" clId="{4E02FDBF-4C0D-4C04-891B-F3996C7BB12E}" dt="2022-01-12T03:46:05.226" v="973" actId="20577"/>
          <ac:spMkLst>
            <pc:docMk/>
            <pc:sldMk cId="316798123" sldId="269"/>
            <ac:spMk id="17" creationId="{9081C115-8EAF-4769-A617-0F128614C709}"/>
          </ac:spMkLst>
        </pc:spChg>
        <pc:spChg chg="add mod">
          <ac:chgData name="camilly henry" userId="217f771fd853bb51" providerId="LiveId" clId="{4E02FDBF-4C0D-4C04-891B-F3996C7BB12E}" dt="2022-01-13T12:01:50.866" v="1220" actId="1076"/>
          <ac:spMkLst>
            <pc:docMk/>
            <pc:sldMk cId="316798123" sldId="269"/>
            <ac:spMk id="18" creationId="{463301A2-EDE2-4F73-9D32-7E395BA07644}"/>
          </ac:spMkLst>
        </pc:spChg>
        <pc:graphicFrameChg chg="del">
          <ac:chgData name="camilly henry" userId="217f771fd853bb51" providerId="LiveId" clId="{4E02FDBF-4C0D-4C04-891B-F3996C7BB12E}" dt="2022-01-12T03:40:09.211" v="900" actId="478"/>
          <ac:graphicFrameMkLst>
            <pc:docMk/>
            <pc:sldMk cId="316798123" sldId="269"/>
            <ac:graphicFrameMk id="5" creationId="{CE582A6E-B28A-4A71-AAD6-36B9AF0926F2}"/>
          </ac:graphicFrameMkLst>
        </pc:graphicFrameChg>
        <pc:picChg chg="add mod">
          <ac:chgData name="camilly henry" userId="217f771fd853bb51" providerId="LiveId" clId="{4E02FDBF-4C0D-4C04-891B-F3996C7BB12E}" dt="2022-01-12T03:46:13.350" v="976" actId="1076"/>
          <ac:picMkLst>
            <pc:docMk/>
            <pc:sldMk cId="316798123" sldId="269"/>
            <ac:picMk id="6" creationId="{BEFFC03F-7559-4656-B271-2E4AD4413F62}"/>
          </ac:picMkLst>
        </pc:picChg>
        <pc:picChg chg="add mod">
          <ac:chgData name="camilly henry" userId="217f771fd853bb51" providerId="LiveId" clId="{4E02FDBF-4C0D-4C04-891B-F3996C7BB12E}" dt="2022-01-13T12:01:03.001" v="1216" actId="1076"/>
          <ac:picMkLst>
            <pc:docMk/>
            <pc:sldMk cId="316798123" sldId="269"/>
            <ac:picMk id="9" creationId="{A4FB4FCC-B45B-4558-8445-697BCF297C42}"/>
          </ac:picMkLst>
        </pc:picChg>
        <pc:picChg chg="add mod">
          <ac:chgData name="camilly henry" userId="217f771fd853bb51" providerId="LiveId" clId="{4E02FDBF-4C0D-4C04-891B-F3996C7BB12E}" dt="2022-01-13T12:00:51.938" v="1214" actId="14100"/>
          <ac:picMkLst>
            <pc:docMk/>
            <pc:sldMk cId="316798123" sldId="269"/>
            <ac:picMk id="13" creationId="{9860E87B-9ACB-4A49-AA92-6DB8F6F3E198}"/>
          </ac:picMkLst>
        </pc:picChg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1537604899" sldId="269"/>
        </pc:sldMkLst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810286599" sldId="270"/>
        </pc:sldMkLst>
      </pc:sldChg>
      <pc:sldChg chg="modSp mod">
        <pc:chgData name="camilly henry" userId="217f771fd853bb51" providerId="LiveId" clId="{4E02FDBF-4C0D-4C04-891B-F3996C7BB12E}" dt="2022-01-13T21:57:18.195" v="2116" actId="5793"/>
        <pc:sldMkLst>
          <pc:docMk/>
          <pc:sldMk cId="4290153183" sldId="270"/>
        </pc:sldMkLst>
        <pc:spChg chg="mod">
          <ac:chgData name="camilly henry" userId="217f771fd853bb51" providerId="LiveId" clId="{4E02FDBF-4C0D-4C04-891B-F3996C7BB12E}" dt="2022-01-13T21:57:18.195" v="2116" actId="5793"/>
          <ac:spMkLst>
            <pc:docMk/>
            <pc:sldMk cId="4290153183" sldId="270"/>
            <ac:spMk id="3" creationId="{9142688D-73B7-49D9-862C-7B9CFBE3B596}"/>
          </ac:spMkLst>
        </pc:spChg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336106305" sldId="271"/>
        </pc:sldMkLst>
      </pc:sldChg>
      <pc:sldChg chg="modSp mod">
        <pc:chgData name="camilly henry" userId="217f771fd853bb51" providerId="LiveId" clId="{4E02FDBF-4C0D-4C04-891B-F3996C7BB12E}" dt="2022-01-13T12:09:09.635" v="1368" actId="113"/>
        <pc:sldMkLst>
          <pc:docMk/>
          <pc:sldMk cId="884027440" sldId="271"/>
        </pc:sldMkLst>
        <pc:spChg chg="mod">
          <ac:chgData name="camilly henry" userId="217f771fd853bb51" providerId="LiveId" clId="{4E02FDBF-4C0D-4C04-891B-F3996C7BB12E}" dt="2022-01-13T12:09:09.635" v="1368" actId="113"/>
          <ac:spMkLst>
            <pc:docMk/>
            <pc:sldMk cId="884027440" sldId="271"/>
            <ac:spMk id="3" creationId="{9142688D-73B7-49D9-862C-7B9CFBE3B596}"/>
          </ac:spMkLst>
        </pc:spChg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1813161433" sldId="272"/>
        </pc:sldMkLst>
      </pc:sldChg>
      <pc:sldChg chg="addSp delSp modSp mod">
        <pc:chgData name="camilly henry" userId="217f771fd853bb51" providerId="LiveId" clId="{4E02FDBF-4C0D-4C04-891B-F3996C7BB12E}" dt="2022-01-13T21:58:34.369" v="2132" actId="113"/>
        <pc:sldMkLst>
          <pc:docMk/>
          <pc:sldMk cId="4205648188" sldId="272"/>
        </pc:sldMkLst>
        <pc:spChg chg="mod">
          <ac:chgData name="camilly henry" userId="217f771fd853bb51" providerId="LiveId" clId="{4E02FDBF-4C0D-4C04-891B-F3996C7BB12E}" dt="2022-01-12T20:31:14.598" v="1143" actId="26606"/>
          <ac:spMkLst>
            <pc:docMk/>
            <pc:sldMk cId="4205648188" sldId="272"/>
            <ac:spMk id="2" creationId="{50685200-AFC3-4170-9452-4B54C0311A12}"/>
          </ac:spMkLst>
        </pc:spChg>
        <pc:spChg chg="mod">
          <ac:chgData name="camilly henry" userId="217f771fd853bb51" providerId="LiveId" clId="{4E02FDBF-4C0D-4C04-891B-F3996C7BB12E}" dt="2022-01-13T21:58:34.369" v="2132" actId="113"/>
          <ac:spMkLst>
            <pc:docMk/>
            <pc:sldMk cId="4205648188" sldId="272"/>
            <ac:spMk id="3" creationId="{9142688D-73B7-49D9-862C-7B9CFBE3B596}"/>
          </ac:spMkLst>
        </pc:spChg>
        <pc:spChg chg="del">
          <ac:chgData name="camilly henry" userId="217f771fd853bb51" providerId="LiveId" clId="{4E02FDBF-4C0D-4C04-891B-F3996C7BB12E}" dt="2022-01-12T20:31:14.598" v="1143" actId="26606"/>
          <ac:spMkLst>
            <pc:docMk/>
            <pc:sldMk cId="4205648188" sldId="272"/>
            <ac:spMk id="8" creationId="{DAF1966E-FD40-4A4A-B61B-C4DF7FA05F06}"/>
          </ac:spMkLst>
        </pc:spChg>
        <pc:spChg chg="del">
          <ac:chgData name="camilly henry" userId="217f771fd853bb51" providerId="LiveId" clId="{4E02FDBF-4C0D-4C04-891B-F3996C7BB12E}" dt="2022-01-12T20:31:14.598" v="1143" actId="26606"/>
          <ac:spMkLst>
            <pc:docMk/>
            <pc:sldMk cId="4205648188" sldId="272"/>
            <ac:spMk id="10" creationId="{047BFA19-D45E-416B-A404-7AF2F3F27017}"/>
          </ac:spMkLst>
        </pc:spChg>
        <pc:spChg chg="del">
          <ac:chgData name="camilly henry" userId="217f771fd853bb51" providerId="LiveId" clId="{4E02FDBF-4C0D-4C04-891B-F3996C7BB12E}" dt="2022-01-12T20:31:14.598" v="1143" actId="26606"/>
          <ac:spMkLst>
            <pc:docMk/>
            <pc:sldMk cId="4205648188" sldId="272"/>
            <ac:spMk id="12" creationId="{8E0105E7-23DB-4CF2-8258-FF47C7620F6E}"/>
          </ac:spMkLst>
        </pc:spChg>
        <pc:spChg chg="del">
          <ac:chgData name="camilly henry" userId="217f771fd853bb51" providerId="LiveId" clId="{4E02FDBF-4C0D-4C04-891B-F3996C7BB12E}" dt="2022-01-12T20:31:14.598" v="1143" actId="26606"/>
          <ac:spMkLst>
            <pc:docMk/>
            <pc:sldMk cId="4205648188" sldId="272"/>
            <ac:spMk id="14" creationId="{074B4F7D-14B2-478B-8BF5-01E4E0C5D263}"/>
          </ac:spMkLst>
        </pc:spChg>
        <pc:spChg chg="add">
          <ac:chgData name="camilly henry" userId="217f771fd853bb51" providerId="LiveId" clId="{4E02FDBF-4C0D-4C04-891B-F3996C7BB12E}" dt="2022-01-12T20:31:14.598" v="1143" actId="26606"/>
          <ac:spMkLst>
            <pc:docMk/>
            <pc:sldMk cId="4205648188" sldId="272"/>
            <ac:spMk id="19" creationId="{2B566528-1B12-4246-9431-5C2D7D081168}"/>
          </ac:spMkLst>
        </pc:spChg>
        <pc:grpChg chg="add">
          <ac:chgData name="camilly henry" userId="217f771fd853bb51" providerId="LiveId" clId="{4E02FDBF-4C0D-4C04-891B-F3996C7BB12E}" dt="2022-01-12T20:31:14.598" v="1143" actId="26606"/>
          <ac:grpSpMkLst>
            <pc:docMk/>
            <pc:sldMk cId="4205648188" sldId="272"/>
            <ac:grpSpMk id="21" creationId="{828A5161-06F1-46CF-8AD7-844680A59E13}"/>
          </ac:grpSpMkLst>
        </pc:grpChg>
        <pc:grpChg chg="add">
          <ac:chgData name="camilly henry" userId="217f771fd853bb51" providerId="LiveId" clId="{4E02FDBF-4C0D-4C04-891B-F3996C7BB12E}" dt="2022-01-12T20:31:14.598" v="1143" actId="26606"/>
          <ac:grpSpMkLst>
            <pc:docMk/>
            <pc:sldMk cId="4205648188" sldId="272"/>
            <ac:grpSpMk id="25" creationId="{5995D10D-E9C9-47DB-AE7E-801FEF38F5C9}"/>
          </ac:grpSpMkLst>
        </pc:grpChg>
        <pc:picChg chg="add mod">
          <ac:chgData name="camilly henry" userId="217f771fd853bb51" providerId="LiveId" clId="{4E02FDBF-4C0D-4C04-891B-F3996C7BB12E}" dt="2022-01-13T12:13:50.602" v="1460" actId="1076"/>
          <ac:picMkLst>
            <pc:docMk/>
            <pc:sldMk cId="4205648188" sldId="272"/>
            <ac:picMk id="5" creationId="{F4880FCC-3575-4B29-9F0E-0EB2DCC2EDE9}"/>
          </ac:picMkLst>
        </pc:picChg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1919029191" sldId="273"/>
        </pc:sldMkLst>
      </pc:sldChg>
      <pc:sldChg chg="delSp modSp add del mod">
        <pc:chgData name="camilly henry" userId="217f771fd853bb51" providerId="LiveId" clId="{4E02FDBF-4C0D-4C04-891B-F3996C7BB12E}" dt="2022-01-12T20:32:13.486" v="1154" actId="47"/>
        <pc:sldMkLst>
          <pc:docMk/>
          <pc:sldMk cId="3407132398" sldId="273"/>
        </pc:sldMkLst>
        <pc:spChg chg="mod">
          <ac:chgData name="camilly henry" userId="217f771fd853bb51" providerId="LiveId" clId="{4E02FDBF-4C0D-4C04-891B-F3996C7BB12E}" dt="2022-01-12T20:31:58.203" v="1150" actId="14100"/>
          <ac:spMkLst>
            <pc:docMk/>
            <pc:sldMk cId="3407132398" sldId="273"/>
            <ac:spMk id="3" creationId="{9142688D-73B7-49D9-862C-7B9CFBE3B596}"/>
          </ac:spMkLst>
        </pc:spChg>
        <pc:picChg chg="del">
          <ac:chgData name="camilly henry" userId="217f771fd853bb51" providerId="LiveId" clId="{4E02FDBF-4C0D-4C04-891B-F3996C7BB12E}" dt="2022-01-12T20:31:54.263" v="1149" actId="478"/>
          <ac:picMkLst>
            <pc:docMk/>
            <pc:sldMk cId="3407132398" sldId="273"/>
            <ac:picMk id="5" creationId="{F4880FCC-3575-4B29-9F0E-0EB2DCC2EDE9}"/>
          </ac:picMkLst>
        </pc:picChg>
      </pc:sldChg>
      <pc:sldChg chg="modSp add mod ord">
        <pc:chgData name="camilly henry" userId="217f771fd853bb51" providerId="LiveId" clId="{4E02FDBF-4C0D-4C04-891B-F3996C7BB12E}" dt="2022-01-13T21:59:22.458" v="2133" actId="6549"/>
        <pc:sldMkLst>
          <pc:docMk/>
          <pc:sldMk cId="1832751459" sldId="274"/>
        </pc:sldMkLst>
        <pc:spChg chg="mod">
          <ac:chgData name="camilly henry" userId="217f771fd853bb51" providerId="LiveId" clId="{4E02FDBF-4C0D-4C04-891B-F3996C7BB12E}" dt="2022-01-13T21:59:22.458" v="2133" actId="6549"/>
          <ac:spMkLst>
            <pc:docMk/>
            <pc:sldMk cId="1832751459" sldId="274"/>
            <ac:spMk id="3" creationId="{9142688D-73B7-49D9-862C-7B9CFBE3B596}"/>
          </ac:spMkLst>
        </pc:spChg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452585750" sldId="275"/>
        </pc:sldMkLst>
      </pc:sldChg>
      <pc:sldChg chg="modSp add mod">
        <pc:chgData name="camilly henry" userId="217f771fd853bb51" providerId="LiveId" clId="{4E02FDBF-4C0D-4C04-891B-F3996C7BB12E}" dt="2022-01-13T12:28:03.403" v="1557" actId="255"/>
        <pc:sldMkLst>
          <pc:docMk/>
          <pc:sldMk cId="715193567" sldId="275"/>
        </pc:sldMkLst>
        <pc:spChg chg="mod">
          <ac:chgData name="camilly henry" userId="217f771fd853bb51" providerId="LiveId" clId="{4E02FDBF-4C0D-4C04-891B-F3996C7BB12E}" dt="2022-01-13T12:28:03.403" v="1557" actId="255"/>
          <ac:spMkLst>
            <pc:docMk/>
            <pc:sldMk cId="715193567" sldId="275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4E02FDBF-4C0D-4C04-891B-F3996C7BB12E}" dt="2022-01-13T22:00:49.698" v="2139" actId="20577"/>
        <pc:sldMkLst>
          <pc:docMk/>
          <pc:sldMk cId="344632020" sldId="276"/>
        </pc:sldMkLst>
        <pc:spChg chg="mod">
          <ac:chgData name="camilly henry" userId="217f771fd853bb51" providerId="LiveId" clId="{4E02FDBF-4C0D-4C04-891B-F3996C7BB12E}" dt="2022-01-13T22:00:49.698" v="2139" actId="20577"/>
          <ac:spMkLst>
            <pc:docMk/>
            <pc:sldMk cId="344632020" sldId="276"/>
            <ac:spMk id="3" creationId="{9142688D-73B7-49D9-862C-7B9CFBE3B596}"/>
          </ac:spMkLst>
        </pc:spChg>
      </pc:sldChg>
      <pc:sldChg chg="del">
        <pc:chgData name="camilly henry" userId="217f771fd853bb51" providerId="LiveId" clId="{4E02FDBF-4C0D-4C04-891B-F3996C7BB12E}" dt="2022-01-11T19:37:56.591" v="34" actId="47"/>
        <pc:sldMkLst>
          <pc:docMk/>
          <pc:sldMk cId="762604799" sldId="276"/>
        </pc:sldMkLst>
      </pc:sldChg>
      <pc:sldChg chg="modSp add mod">
        <pc:chgData name="camilly henry" userId="217f771fd853bb51" providerId="LiveId" clId="{4E02FDBF-4C0D-4C04-891B-F3996C7BB12E}" dt="2022-01-13T12:35:14.560" v="1658" actId="6549"/>
        <pc:sldMkLst>
          <pc:docMk/>
          <pc:sldMk cId="3266943584" sldId="277"/>
        </pc:sldMkLst>
        <pc:spChg chg="mod">
          <ac:chgData name="camilly henry" userId="217f771fd853bb51" providerId="LiveId" clId="{4E02FDBF-4C0D-4C04-891B-F3996C7BB12E}" dt="2022-01-13T12:35:14.560" v="1658" actId="6549"/>
          <ac:spMkLst>
            <pc:docMk/>
            <pc:sldMk cId="3266943584" sldId="277"/>
            <ac:spMk id="3" creationId="{9142688D-73B7-49D9-862C-7B9CFBE3B596}"/>
          </ac:spMkLst>
        </pc:spChg>
      </pc:sldChg>
      <pc:sldChg chg="del">
        <pc:chgData name="camilly henry" userId="217f771fd853bb51" providerId="LiveId" clId="{4E02FDBF-4C0D-4C04-891B-F3996C7BB12E}" dt="2022-01-11T19:38:03.789" v="35" actId="47"/>
        <pc:sldMkLst>
          <pc:docMk/>
          <pc:sldMk cId="3766470002" sldId="277"/>
        </pc:sldMkLst>
      </pc:sldChg>
      <pc:sldChg chg="modSp add mod">
        <pc:chgData name="camilly henry" userId="217f771fd853bb51" providerId="LiveId" clId="{4E02FDBF-4C0D-4C04-891B-F3996C7BB12E}" dt="2022-01-13T12:36:46.477" v="1683" actId="12"/>
        <pc:sldMkLst>
          <pc:docMk/>
          <pc:sldMk cId="1417160881" sldId="278"/>
        </pc:sldMkLst>
        <pc:spChg chg="mod">
          <ac:chgData name="camilly henry" userId="217f771fd853bb51" providerId="LiveId" clId="{4E02FDBF-4C0D-4C04-891B-F3996C7BB12E}" dt="2022-01-13T12:36:46.477" v="1683" actId="12"/>
          <ac:spMkLst>
            <pc:docMk/>
            <pc:sldMk cId="1417160881" sldId="278"/>
            <ac:spMk id="3" creationId="{9142688D-73B7-49D9-862C-7B9CFBE3B596}"/>
          </ac:spMkLst>
        </pc:spChg>
      </pc:sldChg>
      <pc:sldChg chg="del">
        <pc:chgData name="camilly henry" userId="217f771fd853bb51" providerId="LiveId" clId="{4E02FDBF-4C0D-4C04-891B-F3996C7BB12E}" dt="2022-01-11T19:38:09.871" v="37" actId="47"/>
        <pc:sldMkLst>
          <pc:docMk/>
          <pc:sldMk cId="796521852" sldId="279"/>
        </pc:sldMkLst>
      </pc:sldChg>
      <pc:sldChg chg="modSp add mod">
        <pc:chgData name="camilly henry" userId="217f771fd853bb51" providerId="LiveId" clId="{4E02FDBF-4C0D-4C04-891B-F3996C7BB12E}" dt="2022-01-13T12:40:05.575" v="1705" actId="5793"/>
        <pc:sldMkLst>
          <pc:docMk/>
          <pc:sldMk cId="3126736599" sldId="279"/>
        </pc:sldMkLst>
        <pc:spChg chg="mod">
          <ac:chgData name="camilly henry" userId="217f771fd853bb51" providerId="LiveId" clId="{4E02FDBF-4C0D-4C04-891B-F3996C7BB12E}" dt="2022-01-13T12:40:05.575" v="1705" actId="5793"/>
          <ac:spMkLst>
            <pc:docMk/>
            <pc:sldMk cId="3126736599" sldId="279"/>
            <ac:spMk id="3" creationId="{9142688D-73B7-49D9-862C-7B9CFBE3B596}"/>
          </ac:spMkLst>
        </pc:spChg>
      </pc:sldChg>
      <pc:sldChg chg="del">
        <pc:chgData name="camilly henry" userId="217f771fd853bb51" providerId="LiveId" clId="{4E02FDBF-4C0D-4C04-891B-F3996C7BB12E}" dt="2022-01-11T19:38:06.172" v="36" actId="47"/>
        <pc:sldMkLst>
          <pc:docMk/>
          <pc:sldMk cId="1156921014" sldId="280"/>
        </pc:sldMkLst>
      </pc:sldChg>
      <pc:sldChg chg="modSp add del mod">
        <pc:chgData name="camilly henry" userId="217f771fd853bb51" providerId="LiveId" clId="{4E02FDBF-4C0D-4C04-891B-F3996C7BB12E}" dt="2022-01-13T22:07:13.987" v="2166" actId="47"/>
        <pc:sldMkLst>
          <pc:docMk/>
          <pc:sldMk cId="3600988686" sldId="280"/>
        </pc:sldMkLst>
        <pc:spChg chg="mod">
          <ac:chgData name="camilly henry" userId="217f771fd853bb51" providerId="LiveId" clId="{4E02FDBF-4C0D-4C04-891B-F3996C7BB12E}" dt="2022-01-13T22:07:01.232" v="2161" actId="6549"/>
          <ac:spMkLst>
            <pc:docMk/>
            <pc:sldMk cId="3600988686" sldId="280"/>
            <ac:spMk id="3" creationId="{9142688D-73B7-49D9-862C-7B9CFBE3B596}"/>
          </ac:spMkLst>
        </pc:spChg>
      </pc:sldChg>
      <pc:sldChg chg="add del">
        <pc:chgData name="camilly henry" userId="217f771fd853bb51" providerId="LiveId" clId="{4E02FDBF-4C0D-4C04-891B-F3996C7BB12E}" dt="2022-01-13T13:19:01.498" v="1996" actId="47"/>
        <pc:sldMkLst>
          <pc:docMk/>
          <pc:sldMk cId="3288088482" sldId="281"/>
        </pc:sldMkLst>
      </pc:sldChg>
      <pc:sldChg chg="modSp add mod">
        <pc:chgData name="camilly henry" userId="217f771fd853bb51" providerId="LiveId" clId="{4E02FDBF-4C0D-4C04-891B-F3996C7BB12E}" dt="2022-01-13T12:18:16.799" v="1481" actId="6549"/>
        <pc:sldMkLst>
          <pc:docMk/>
          <pc:sldMk cId="2754461343" sldId="282"/>
        </pc:sldMkLst>
        <pc:spChg chg="mod">
          <ac:chgData name="camilly henry" userId="217f771fd853bb51" providerId="LiveId" clId="{4E02FDBF-4C0D-4C04-891B-F3996C7BB12E}" dt="2022-01-13T12:18:16.799" v="1481" actId="6549"/>
          <ac:spMkLst>
            <pc:docMk/>
            <pc:sldMk cId="2754461343" sldId="282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4E02FDBF-4C0D-4C04-891B-F3996C7BB12E}" dt="2022-01-13T22:00:15.451" v="2134" actId="6549"/>
        <pc:sldMkLst>
          <pc:docMk/>
          <pc:sldMk cId="4060192923" sldId="283"/>
        </pc:sldMkLst>
        <pc:spChg chg="mod">
          <ac:chgData name="camilly henry" userId="217f771fd853bb51" providerId="LiveId" clId="{4E02FDBF-4C0D-4C04-891B-F3996C7BB12E}" dt="2022-01-13T22:00:15.451" v="2134" actId="6549"/>
          <ac:spMkLst>
            <pc:docMk/>
            <pc:sldMk cId="4060192923" sldId="283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4E02FDBF-4C0D-4C04-891B-F3996C7BB12E}" dt="2022-01-13T12:35:59.883" v="1671" actId="20577"/>
        <pc:sldMkLst>
          <pc:docMk/>
          <pc:sldMk cId="2901206843" sldId="284"/>
        </pc:sldMkLst>
        <pc:spChg chg="mod">
          <ac:chgData name="camilly henry" userId="217f771fd853bb51" providerId="LiveId" clId="{4E02FDBF-4C0D-4C04-891B-F3996C7BB12E}" dt="2022-01-13T12:35:59.883" v="1671" actId="20577"/>
          <ac:spMkLst>
            <pc:docMk/>
            <pc:sldMk cId="2901206843" sldId="284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4E02FDBF-4C0D-4C04-891B-F3996C7BB12E}" dt="2022-01-13T22:03:22.237" v="2155" actId="20577"/>
        <pc:sldMkLst>
          <pc:docMk/>
          <pc:sldMk cId="1259115549" sldId="285"/>
        </pc:sldMkLst>
        <pc:spChg chg="mod">
          <ac:chgData name="camilly henry" userId="217f771fd853bb51" providerId="LiveId" clId="{4E02FDBF-4C0D-4C04-891B-F3996C7BB12E}" dt="2022-01-13T22:03:22.237" v="2155" actId="20577"/>
          <ac:spMkLst>
            <pc:docMk/>
            <pc:sldMk cId="1259115549" sldId="285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4E02FDBF-4C0D-4C04-891B-F3996C7BB12E}" dt="2022-01-13T12:45:13.479" v="1770" actId="115"/>
        <pc:sldMkLst>
          <pc:docMk/>
          <pc:sldMk cId="3756272369" sldId="286"/>
        </pc:sldMkLst>
        <pc:spChg chg="mod">
          <ac:chgData name="camilly henry" userId="217f771fd853bb51" providerId="LiveId" clId="{4E02FDBF-4C0D-4C04-891B-F3996C7BB12E}" dt="2022-01-13T12:45:13.479" v="1770" actId="115"/>
          <ac:spMkLst>
            <pc:docMk/>
            <pc:sldMk cId="3756272369" sldId="286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4E02FDBF-4C0D-4C04-891B-F3996C7BB12E}" dt="2022-01-13T12:49:20.968" v="1824" actId="20577"/>
        <pc:sldMkLst>
          <pc:docMk/>
          <pc:sldMk cId="3391588161" sldId="287"/>
        </pc:sldMkLst>
        <pc:spChg chg="mod">
          <ac:chgData name="camilly henry" userId="217f771fd853bb51" providerId="LiveId" clId="{4E02FDBF-4C0D-4C04-891B-F3996C7BB12E}" dt="2022-01-13T12:49:20.968" v="1824" actId="20577"/>
          <ac:spMkLst>
            <pc:docMk/>
            <pc:sldMk cId="3391588161" sldId="287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4E02FDBF-4C0D-4C04-891B-F3996C7BB12E}" dt="2022-01-13T22:09:06.611" v="2171" actId="6549"/>
        <pc:sldMkLst>
          <pc:docMk/>
          <pc:sldMk cId="1662001593" sldId="288"/>
        </pc:sldMkLst>
        <pc:spChg chg="mod">
          <ac:chgData name="camilly henry" userId="217f771fd853bb51" providerId="LiveId" clId="{4E02FDBF-4C0D-4C04-891B-F3996C7BB12E}" dt="2022-01-13T22:09:06.611" v="2171" actId="6549"/>
          <ac:spMkLst>
            <pc:docMk/>
            <pc:sldMk cId="1662001593" sldId="288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4E02FDBF-4C0D-4C04-891B-F3996C7BB12E}" dt="2022-01-13T22:10:34.857" v="2220" actId="20577"/>
        <pc:sldMkLst>
          <pc:docMk/>
          <pc:sldMk cId="1981005218" sldId="289"/>
        </pc:sldMkLst>
        <pc:spChg chg="mod">
          <ac:chgData name="camilly henry" userId="217f771fd853bb51" providerId="LiveId" clId="{4E02FDBF-4C0D-4C04-891B-F3996C7BB12E}" dt="2022-01-13T22:10:34.857" v="2220" actId="20577"/>
          <ac:spMkLst>
            <pc:docMk/>
            <pc:sldMk cId="1981005218" sldId="289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4E02FDBF-4C0D-4C04-891B-F3996C7BB12E}" dt="2022-01-20T14:49:21.077" v="2258" actId="20577"/>
        <pc:sldMkLst>
          <pc:docMk/>
          <pc:sldMk cId="3170069199" sldId="290"/>
        </pc:sldMkLst>
        <pc:spChg chg="mod">
          <ac:chgData name="camilly henry" userId="217f771fd853bb51" providerId="LiveId" clId="{4E02FDBF-4C0D-4C04-891B-F3996C7BB12E}" dt="2022-01-20T14:49:21.077" v="2258" actId="20577"/>
          <ac:spMkLst>
            <pc:docMk/>
            <pc:sldMk cId="3170069199" sldId="290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4E02FDBF-4C0D-4C04-891B-F3996C7BB12E}" dt="2022-01-20T14:51:06.486" v="2261"/>
        <pc:sldMkLst>
          <pc:docMk/>
          <pc:sldMk cId="1483464035" sldId="291"/>
        </pc:sldMkLst>
        <pc:spChg chg="mod">
          <ac:chgData name="camilly henry" userId="217f771fd853bb51" providerId="LiveId" clId="{4E02FDBF-4C0D-4C04-891B-F3996C7BB12E}" dt="2022-01-20T14:51:06.486" v="2261"/>
          <ac:spMkLst>
            <pc:docMk/>
            <pc:sldMk cId="1483464035" sldId="291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4E02FDBF-4C0D-4C04-891B-F3996C7BB12E}" dt="2022-01-13T13:22:42.828" v="2035" actId="12"/>
        <pc:sldMkLst>
          <pc:docMk/>
          <pc:sldMk cId="163429865" sldId="292"/>
        </pc:sldMkLst>
        <pc:spChg chg="mod">
          <ac:chgData name="camilly henry" userId="217f771fd853bb51" providerId="LiveId" clId="{4E02FDBF-4C0D-4C04-891B-F3996C7BB12E}" dt="2022-01-13T13:22:42.828" v="2035" actId="12"/>
          <ac:spMkLst>
            <pc:docMk/>
            <pc:sldMk cId="163429865" sldId="292"/>
            <ac:spMk id="3" creationId="{9142688D-73B7-49D9-862C-7B9CFBE3B596}"/>
          </ac:spMkLst>
        </pc:spChg>
      </pc:sldChg>
      <pc:sldChg chg="addSp delSp modSp add mod">
        <pc:chgData name="camilly henry" userId="217f771fd853bb51" providerId="LiveId" clId="{4E02FDBF-4C0D-4C04-891B-F3996C7BB12E}" dt="2022-01-13T13:24:01.655" v="2058" actId="20577"/>
        <pc:sldMkLst>
          <pc:docMk/>
          <pc:sldMk cId="1750925413" sldId="293"/>
        </pc:sldMkLst>
        <pc:spChg chg="mod">
          <ac:chgData name="camilly henry" userId="217f771fd853bb51" providerId="LiveId" clId="{4E02FDBF-4C0D-4C04-891B-F3996C7BB12E}" dt="2022-01-13T13:24:01.655" v="2058" actId="20577"/>
          <ac:spMkLst>
            <pc:docMk/>
            <pc:sldMk cId="1750925413" sldId="293"/>
            <ac:spMk id="2" creationId="{50685200-AFC3-4170-9452-4B54C0311A12}"/>
          </ac:spMkLst>
        </pc:spChg>
        <pc:spChg chg="del">
          <ac:chgData name="camilly henry" userId="217f771fd853bb51" providerId="LiveId" clId="{4E02FDBF-4C0D-4C04-891B-F3996C7BB12E}" dt="2022-01-13T13:22:51.122" v="2037" actId="478"/>
          <ac:spMkLst>
            <pc:docMk/>
            <pc:sldMk cId="1750925413" sldId="293"/>
            <ac:spMk id="3" creationId="{9142688D-73B7-49D9-862C-7B9CFBE3B596}"/>
          </ac:spMkLst>
        </pc:spChg>
        <pc:spChg chg="add del mod">
          <ac:chgData name="camilly henry" userId="217f771fd853bb51" providerId="LiveId" clId="{4E02FDBF-4C0D-4C04-891B-F3996C7BB12E}" dt="2022-01-13T13:23:12.299" v="2038" actId="478"/>
          <ac:spMkLst>
            <pc:docMk/>
            <pc:sldMk cId="1750925413" sldId="293"/>
            <ac:spMk id="5" creationId="{EDD1E003-E0A7-4CE3-BAAF-0E0B1C27ACFE}"/>
          </ac:spMkLst>
        </pc:spChg>
        <pc:spChg chg="add del">
          <ac:chgData name="camilly henry" userId="217f771fd853bb51" providerId="LiveId" clId="{4E02FDBF-4C0D-4C04-891B-F3996C7BB12E}" dt="2022-01-13T13:23:27.241" v="2045" actId="26606"/>
          <ac:spMkLst>
            <pc:docMk/>
            <pc:sldMk cId="1750925413" sldId="293"/>
            <ac:spMk id="8" creationId="{DAF1966E-FD40-4A4A-B61B-C4DF7FA05F06}"/>
          </ac:spMkLst>
        </pc:spChg>
        <pc:spChg chg="add del">
          <ac:chgData name="camilly henry" userId="217f771fd853bb51" providerId="LiveId" clId="{4E02FDBF-4C0D-4C04-891B-F3996C7BB12E}" dt="2022-01-13T13:23:27.241" v="2045" actId="26606"/>
          <ac:spMkLst>
            <pc:docMk/>
            <pc:sldMk cId="1750925413" sldId="293"/>
            <ac:spMk id="10" creationId="{047BFA19-D45E-416B-A404-7AF2F3F27017}"/>
          </ac:spMkLst>
        </pc:spChg>
        <pc:spChg chg="add del">
          <ac:chgData name="camilly henry" userId="217f771fd853bb51" providerId="LiveId" clId="{4E02FDBF-4C0D-4C04-891B-F3996C7BB12E}" dt="2022-01-13T13:23:27.241" v="2045" actId="26606"/>
          <ac:spMkLst>
            <pc:docMk/>
            <pc:sldMk cId="1750925413" sldId="293"/>
            <ac:spMk id="12" creationId="{8E0105E7-23DB-4CF2-8258-FF47C7620F6E}"/>
          </ac:spMkLst>
        </pc:spChg>
        <pc:spChg chg="add del">
          <ac:chgData name="camilly henry" userId="217f771fd853bb51" providerId="LiveId" clId="{4E02FDBF-4C0D-4C04-891B-F3996C7BB12E}" dt="2022-01-13T13:23:27.241" v="2045" actId="26606"/>
          <ac:spMkLst>
            <pc:docMk/>
            <pc:sldMk cId="1750925413" sldId="293"/>
            <ac:spMk id="14" creationId="{074B4F7D-14B2-478B-8BF5-01E4E0C5D263}"/>
          </ac:spMkLst>
        </pc:spChg>
        <pc:spChg chg="add del">
          <ac:chgData name="camilly henry" userId="217f771fd853bb51" providerId="LiveId" clId="{4E02FDBF-4C0D-4C04-891B-F3996C7BB12E}" dt="2022-01-13T13:23:42.650" v="2049" actId="26606"/>
          <ac:spMkLst>
            <pc:docMk/>
            <pc:sldMk cId="1750925413" sldId="293"/>
            <ac:spMk id="19" creationId="{D12DDE76-C203-4047-9998-63900085B5E8}"/>
          </ac:spMkLst>
        </pc:spChg>
        <pc:spChg chg="add">
          <ac:chgData name="camilly henry" userId="217f771fd853bb51" providerId="LiveId" clId="{4E02FDBF-4C0D-4C04-891B-F3996C7BB12E}" dt="2022-01-13T13:23:42.650" v="2049" actId="26606"/>
          <ac:spMkLst>
            <pc:docMk/>
            <pc:sldMk cId="1750925413" sldId="293"/>
            <ac:spMk id="24" creationId="{D4771268-CB57-404A-9271-370EB28F6090}"/>
          </ac:spMkLst>
        </pc:spChg>
        <pc:picChg chg="add mod">
          <ac:chgData name="camilly henry" userId="217f771fd853bb51" providerId="LiveId" clId="{4E02FDBF-4C0D-4C04-891B-F3996C7BB12E}" dt="2022-01-13T13:23:46.170" v="2051" actId="14100"/>
          <ac:picMkLst>
            <pc:docMk/>
            <pc:sldMk cId="1750925413" sldId="293"/>
            <ac:picMk id="7" creationId="{6043E4D6-89CA-45A4-B3DC-353688984BE0}"/>
          </ac:picMkLst>
        </pc:picChg>
      </pc:sldChg>
      <pc:sldChg chg="addSp delSp modSp add mod">
        <pc:chgData name="camilly henry" userId="217f771fd853bb51" providerId="LiveId" clId="{4E02FDBF-4C0D-4C04-891B-F3996C7BB12E}" dt="2022-01-13T13:30:25.104" v="2080" actId="20577"/>
        <pc:sldMkLst>
          <pc:docMk/>
          <pc:sldMk cId="1566635514" sldId="294"/>
        </pc:sldMkLst>
        <pc:spChg chg="mod">
          <ac:chgData name="camilly henry" userId="217f771fd853bb51" providerId="LiveId" clId="{4E02FDBF-4C0D-4C04-891B-F3996C7BB12E}" dt="2022-01-13T13:30:25.104" v="2080" actId="20577"/>
          <ac:spMkLst>
            <pc:docMk/>
            <pc:sldMk cId="1566635514" sldId="294"/>
            <ac:spMk id="2" creationId="{251235D0-0CE5-45AC-A6E5-C36CAE148A9F}"/>
          </ac:spMkLst>
        </pc:spChg>
        <pc:spChg chg="del">
          <ac:chgData name="camilly henry" userId="217f771fd853bb51" providerId="LiveId" clId="{4E02FDBF-4C0D-4C04-891B-F3996C7BB12E}" dt="2022-01-13T13:30:00.017" v="2060" actId="478"/>
          <ac:spMkLst>
            <pc:docMk/>
            <pc:sldMk cId="1566635514" sldId="294"/>
            <ac:spMk id="3" creationId="{D9F862DC-F7AE-43E2-990F-E521F19503B0}"/>
          </ac:spMkLst>
        </pc:spChg>
        <pc:spChg chg="add del mod">
          <ac:chgData name="camilly henry" userId="217f771fd853bb51" providerId="LiveId" clId="{4E02FDBF-4C0D-4C04-891B-F3996C7BB12E}" dt="2022-01-13T13:30:05.822" v="2063" actId="478"/>
          <ac:spMkLst>
            <pc:docMk/>
            <pc:sldMk cId="1566635514" sldId="294"/>
            <ac:spMk id="5" creationId="{0E62DE1E-08CE-4B57-8B1C-3167B6BC1896}"/>
          </ac:spMkLst>
        </pc:spChg>
        <pc:spChg chg="del">
          <ac:chgData name="camilly henry" userId="217f771fd853bb51" providerId="LiveId" clId="{4E02FDBF-4C0D-4C04-891B-F3996C7BB12E}" dt="2022-01-13T13:30:14.749" v="2067" actId="26606"/>
          <ac:spMkLst>
            <pc:docMk/>
            <pc:sldMk cId="1566635514" sldId="294"/>
            <ac:spMk id="8" creationId="{DAF1966E-FD40-4A4A-B61B-C4DF7FA05F06}"/>
          </ac:spMkLst>
        </pc:spChg>
        <pc:spChg chg="del">
          <ac:chgData name="camilly henry" userId="217f771fd853bb51" providerId="LiveId" clId="{4E02FDBF-4C0D-4C04-891B-F3996C7BB12E}" dt="2022-01-13T13:30:14.749" v="2067" actId="26606"/>
          <ac:spMkLst>
            <pc:docMk/>
            <pc:sldMk cId="1566635514" sldId="294"/>
            <ac:spMk id="10" creationId="{047BFA19-D45E-416B-A404-7AF2F3F27017}"/>
          </ac:spMkLst>
        </pc:spChg>
        <pc:spChg chg="del">
          <ac:chgData name="camilly henry" userId="217f771fd853bb51" providerId="LiveId" clId="{4E02FDBF-4C0D-4C04-891B-F3996C7BB12E}" dt="2022-01-13T13:30:14.749" v="2067" actId="26606"/>
          <ac:spMkLst>
            <pc:docMk/>
            <pc:sldMk cId="1566635514" sldId="294"/>
            <ac:spMk id="12" creationId="{8E0105E7-23DB-4CF2-8258-FF47C7620F6E}"/>
          </ac:spMkLst>
        </pc:spChg>
        <pc:spChg chg="del">
          <ac:chgData name="camilly henry" userId="217f771fd853bb51" providerId="LiveId" clId="{4E02FDBF-4C0D-4C04-891B-F3996C7BB12E}" dt="2022-01-13T13:30:14.749" v="2067" actId="26606"/>
          <ac:spMkLst>
            <pc:docMk/>
            <pc:sldMk cId="1566635514" sldId="294"/>
            <ac:spMk id="14" creationId="{074B4F7D-14B2-478B-8BF5-01E4E0C5D263}"/>
          </ac:spMkLst>
        </pc:spChg>
        <pc:spChg chg="add">
          <ac:chgData name="camilly henry" userId="217f771fd853bb51" providerId="LiveId" clId="{4E02FDBF-4C0D-4C04-891B-F3996C7BB12E}" dt="2022-01-13T13:30:14.749" v="2067" actId="26606"/>
          <ac:spMkLst>
            <pc:docMk/>
            <pc:sldMk cId="1566635514" sldId="294"/>
            <ac:spMk id="19" creationId="{D4771268-CB57-404A-9271-370EB28F6090}"/>
          </ac:spMkLst>
        </pc:spChg>
        <pc:picChg chg="add mod">
          <ac:chgData name="camilly henry" userId="217f771fd853bb51" providerId="LiveId" clId="{4E02FDBF-4C0D-4C04-891B-F3996C7BB12E}" dt="2022-01-13T13:30:14.749" v="2067" actId="26606"/>
          <ac:picMkLst>
            <pc:docMk/>
            <pc:sldMk cId="1566635514" sldId="294"/>
            <ac:picMk id="7" creationId="{A85124DF-8588-4393-92D3-4D5B504155F3}"/>
          </ac:picMkLst>
        </pc:picChg>
      </pc:sldChg>
      <pc:sldChg chg="modSp add mod">
        <pc:chgData name="camilly henry" userId="217f771fd853bb51" providerId="LiveId" clId="{4E02FDBF-4C0D-4C04-891B-F3996C7BB12E}" dt="2022-01-13T22:07:23.139" v="2170" actId="14100"/>
        <pc:sldMkLst>
          <pc:docMk/>
          <pc:sldMk cId="4070296312" sldId="295"/>
        </pc:sldMkLst>
        <pc:spChg chg="mod">
          <ac:chgData name="camilly henry" userId="217f771fd853bb51" providerId="LiveId" clId="{4E02FDBF-4C0D-4C04-891B-F3996C7BB12E}" dt="2022-01-13T22:07:23.139" v="2170" actId="14100"/>
          <ac:spMkLst>
            <pc:docMk/>
            <pc:sldMk cId="4070296312" sldId="295"/>
            <ac:spMk id="3" creationId="{9142688D-73B7-49D9-862C-7B9CFBE3B596}"/>
          </ac:spMkLst>
        </pc:spChg>
      </pc:sldChg>
      <pc:sldChg chg="addSp delSp modSp add del mod ord">
        <pc:chgData name="camilly henry" userId="217f771fd853bb51" providerId="LiveId" clId="{4E02FDBF-4C0D-4C04-891B-F3996C7BB12E}" dt="2022-01-13T22:02:18.833" v="2140" actId="2696"/>
        <pc:sldMkLst>
          <pc:docMk/>
          <pc:sldMk cId="4072544069" sldId="295"/>
        </pc:sldMkLst>
        <pc:spChg chg="mod">
          <ac:chgData name="camilly henry" userId="217f771fd853bb51" providerId="LiveId" clId="{4E02FDBF-4C0D-4C04-891B-F3996C7BB12E}" dt="2022-01-13T15:00:08.565" v="2088" actId="26606"/>
          <ac:spMkLst>
            <pc:docMk/>
            <pc:sldMk cId="4072544069" sldId="295"/>
            <ac:spMk id="2" creationId="{50685200-AFC3-4170-9452-4B54C0311A12}"/>
          </ac:spMkLst>
        </pc:spChg>
        <pc:spChg chg="del">
          <ac:chgData name="camilly henry" userId="217f771fd853bb51" providerId="LiveId" clId="{4E02FDBF-4C0D-4C04-891B-F3996C7BB12E}" dt="2022-01-13T15:00:01.033" v="2085" actId="478"/>
          <ac:spMkLst>
            <pc:docMk/>
            <pc:sldMk cId="4072544069" sldId="295"/>
            <ac:spMk id="3" creationId="{9142688D-73B7-49D9-862C-7B9CFBE3B596}"/>
          </ac:spMkLst>
        </pc:spChg>
        <pc:spChg chg="add del mod">
          <ac:chgData name="camilly henry" userId="217f771fd853bb51" providerId="LiveId" clId="{4E02FDBF-4C0D-4C04-891B-F3996C7BB12E}" dt="2022-01-13T15:00:08.565" v="2088" actId="26606"/>
          <ac:spMkLst>
            <pc:docMk/>
            <pc:sldMk cId="4072544069" sldId="295"/>
            <ac:spMk id="5" creationId="{E1FE3FC3-1773-43D4-8206-C5F03356EB50}"/>
          </ac:spMkLst>
        </pc:spChg>
        <pc:spChg chg="del">
          <ac:chgData name="camilly henry" userId="217f771fd853bb51" providerId="LiveId" clId="{4E02FDBF-4C0D-4C04-891B-F3996C7BB12E}" dt="2022-01-13T15:00:08.565" v="2088" actId="26606"/>
          <ac:spMkLst>
            <pc:docMk/>
            <pc:sldMk cId="4072544069" sldId="295"/>
            <ac:spMk id="8" creationId="{DAF1966E-FD40-4A4A-B61B-C4DF7FA05F06}"/>
          </ac:spMkLst>
        </pc:spChg>
        <pc:spChg chg="del">
          <ac:chgData name="camilly henry" userId="217f771fd853bb51" providerId="LiveId" clId="{4E02FDBF-4C0D-4C04-891B-F3996C7BB12E}" dt="2022-01-13T15:00:08.565" v="2088" actId="26606"/>
          <ac:spMkLst>
            <pc:docMk/>
            <pc:sldMk cId="4072544069" sldId="295"/>
            <ac:spMk id="10" creationId="{047BFA19-D45E-416B-A404-7AF2F3F27017}"/>
          </ac:spMkLst>
        </pc:spChg>
        <pc:spChg chg="del">
          <ac:chgData name="camilly henry" userId="217f771fd853bb51" providerId="LiveId" clId="{4E02FDBF-4C0D-4C04-891B-F3996C7BB12E}" dt="2022-01-13T15:00:08.565" v="2088" actId="26606"/>
          <ac:spMkLst>
            <pc:docMk/>
            <pc:sldMk cId="4072544069" sldId="295"/>
            <ac:spMk id="12" creationId="{8E0105E7-23DB-4CF2-8258-FF47C7620F6E}"/>
          </ac:spMkLst>
        </pc:spChg>
        <pc:spChg chg="del">
          <ac:chgData name="camilly henry" userId="217f771fd853bb51" providerId="LiveId" clId="{4E02FDBF-4C0D-4C04-891B-F3996C7BB12E}" dt="2022-01-13T15:00:08.565" v="2088" actId="26606"/>
          <ac:spMkLst>
            <pc:docMk/>
            <pc:sldMk cId="4072544069" sldId="295"/>
            <ac:spMk id="14" creationId="{074B4F7D-14B2-478B-8BF5-01E4E0C5D263}"/>
          </ac:spMkLst>
        </pc:spChg>
        <pc:spChg chg="add">
          <ac:chgData name="camilly henry" userId="217f771fd853bb51" providerId="LiveId" clId="{4E02FDBF-4C0D-4C04-891B-F3996C7BB12E}" dt="2022-01-13T15:00:08.565" v="2088" actId="26606"/>
          <ac:spMkLst>
            <pc:docMk/>
            <pc:sldMk cId="4072544069" sldId="295"/>
            <ac:spMk id="19" creationId="{D12DDE76-C203-4047-9998-63900085B5E8}"/>
          </ac:spMkLst>
        </pc:spChg>
        <pc:picChg chg="add mod">
          <ac:chgData name="camilly henry" userId="217f771fd853bb51" providerId="LiveId" clId="{4E02FDBF-4C0D-4C04-891B-F3996C7BB12E}" dt="2022-01-13T15:00:22.395" v="2091" actId="27614"/>
          <ac:picMkLst>
            <pc:docMk/>
            <pc:sldMk cId="4072544069" sldId="295"/>
            <ac:picMk id="11" creationId="{B0F402E6-94B6-44B9-8DBD-AF5EDFD6C2DD}"/>
          </ac:picMkLst>
        </pc:picChg>
      </pc:sldChg>
    </pc:docChg>
  </pc:docChgLst>
  <pc:docChgLst>
    <pc:chgData name="camilly henry" userId="217f771fd853bb51" providerId="LiveId" clId="{7037AABE-8BBE-41A9-984B-03BB6365E68A}"/>
    <pc:docChg chg="custSel addSld modSld sldOrd">
      <pc:chgData name="camilly henry" userId="217f771fd853bb51" providerId="LiveId" clId="{7037AABE-8BBE-41A9-984B-03BB6365E68A}" dt="2022-01-12T18:22:50.406" v="323" actId="6549"/>
      <pc:docMkLst>
        <pc:docMk/>
      </pc:docMkLst>
      <pc:sldChg chg="modSp mod">
        <pc:chgData name="camilly henry" userId="217f771fd853bb51" providerId="LiveId" clId="{7037AABE-8BBE-41A9-984B-03BB6365E68A}" dt="2022-01-12T15:51:14.694" v="0" actId="6549"/>
        <pc:sldMkLst>
          <pc:docMk/>
          <pc:sldMk cId="2906890830" sldId="263"/>
        </pc:sldMkLst>
        <pc:spChg chg="mod">
          <ac:chgData name="camilly henry" userId="217f771fd853bb51" providerId="LiveId" clId="{7037AABE-8BBE-41A9-984B-03BB6365E68A}" dt="2022-01-12T15:51:14.694" v="0" actId="6549"/>
          <ac:spMkLst>
            <pc:docMk/>
            <pc:sldMk cId="2906890830" sldId="263"/>
            <ac:spMk id="3" creationId="{9142688D-73B7-49D9-862C-7B9CFBE3B596}"/>
          </ac:spMkLst>
        </pc:spChg>
      </pc:sldChg>
      <pc:sldChg chg="modSp mod">
        <pc:chgData name="camilly henry" userId="217f771fd853bb51" providerId="LiveId" clId="{7037AABE-8BBE-41A9-984B-03BB6365E68A}" dt="2022-01-12T15:51:43.721" v="7" actId="1076"/>
        <pc:sldMkLst>
          <pc:docMk/>
          <pc:sldMk cId="3729042022" sldId="266"/>
        </pc:sldMkLst>
        <pc:spChg chg="mod">
          <ac:chgData name="camilly henry" userId="217f771fd853bb51" providerId="LiveId" clId="{7037AABE-8BBE-41A9-984B-03BB6365E68A}" dt="2022-01-12T15:51:42.313" v="6" actId="1076"/>
          <ac:spMkLst>
            <pc:docMk/>
            <pc:sldMk cId="3729042022" sldId="266"/>
            <ac:spMk id="15" creationId="{430E573F-00C0-4E1E-B271-8CE14492392A}"/>
          </ac:spMkLst>
        </pc:spChg>
        <pc:spChg chg="mod">
          <ac:chgData name="camilly henry" userId="217f771fd853bb51" providerId="LiveId" clId="{7037AABE-8BBE-41A9-984B-03BB6365E68A}" dt="2022-01-12T15:51:35.209" v="3" actId="1076"/>
          <ac:spMkLst>
            <pc:docMk/>
            <pc:sldMk cId="3729042022" sldId="266"/>
            <ac:spMk id="16" creationId="{FC6CA8A8-E598-417C-9CC2-448F4843D170}"/>
          </ac:spMkLst>
        </pc:spChg>
        <pc:spChg chg="mod">
          <ac:chgData name="camilly henry" userId="217f771fd853bb51" providerId="LiveId" clId="{7037AABE-8BBE-41A9-984B-03BB6365E68A}" dt="2022-01-12T15:51:28.089" v="1" actId="1076"/>
          <ac:spMkLst>
            <pc:docMk/>
            <pc:sldMk cId="3729042022" sldId="266"/>
            <ac:spMk id="17" creationId="{807CED27-FD2C-45B6-B54C-511F17D773CE}"/>
          </ac:spMkLst>
        </pc:spChg>
        <pc:picChg chg="mod">
          <ac:chgData name="camilly henry" userId="217f771fd853bb51" providerId="LiveId" clId="{7037AABE-8BBE-41A9-984B-03BB6365E68A}" dt="2022-01-12T15:51:30.329" v="2" actId="1076"/>
          <ac:picMkLst>
            <pc:docMk/>
            <pc:sldMk cId="3729042022" sldId="266"/>
            <ac:picMk id="5" creationId="{9C18963D-891F-4932-9909-C8235EE66B61}"/>
          </ac:picMkLst>
        </pc:picChg>
        <pc:picChg chg="mod">
          <ac:chgData name="camilly henry" userId="217f771fd853bb51" providerId="LiveId" clId="{7037AABE-8BBE-41A9-984B-03BB6365E68A}" dt="2022-01-12T15:51:43.721" v="7" actId="1076"/>
          <ac:picMkLst>
            <pc:docMk/>
            <pc:sldMk cId="3729042022" sldId="266"/>
            <ac:picMk id="7" creationId="{970D2F27-5EDD-4246-A156-93B548B45BE5}"/>
          </ac:picMkLst>
        </pc:picChg>
      </pc:sldChg>
      <pc:sldChg chg="modSp mod">
        <pc:chgData name="camilly henry" userId="217f771fd853bb51" providerId="LiveId" clId="{7037AABE-8BBE-41A9-984B-03BB6365E68A}" dt="2022-01-12T18:18:21.232" v="32" actId="1076"/>
        <pc:sldMkLst>
          <pc:docMk/>
          <pc:sldMk cId="2763222952" sldId="267"/>
        </pc:sldMkLst>
        <pc:picChg chg="mod">
          <ac:chgData name="camilly henry" userId="217f771fd853bb51" providerId="LiveId" clId="{7037AABE-8BBE-41A9-984B-03BB6365E68A}" dt="2022-01-12T18:18:21.232" v="32" actId="1076"/>
          <ac:picMkLst>
            <pc:docMk/>
            <pc:sldMk cId="2763222952" sldId="267"/>
            <ac:picMk id="5" creationId="{D6137C7C-1C90-4141-955B-713E117550F3}"/>
          </ac:picMkLst>
        </pc:picChg>
      </pc:sldChg>
      <pc:sldChg chg="modSp mod ord">
        <pc:chgData name="camilly henry" userId="217f771fd853bb51" providerId="LiveId" clId="{7037AABE-8BBE-41A9-984B-03BB6365E68A}" dt="2022-01-12T18:22:26.783" v="322" actId="20577"/>
        <pc:sldMkLst>
          <pc:docMk/>
          <pc:sldMk cId="3585454087" sldId="268"/>
        </pc:sldMkLst>
        <pc:spChg chg="mod">
          <ac:chgData name="camilly henry" userId="217f771fd853bb51" providerId="LiveId" clId="{7037AABE-8BBE-41A9-984B-03BB6365E68A}" dt="2022-01-12T18:22:26.783" v="322" actId="20577"/>
          <ac:spMkLst>
            <pc:docMk/>
            <pc:sldMk cId="3585454087" sldId="268"/>
            <ac:spMk id="3" creationId="{9142688D-73B7-49D9-862C-7B9CFBE3B596}"/>
          </ac:spMkLst>
        </pc:spChg>
      </pc:sldChg>
      <pc:sldChg chg="modSp add mod">
        <pc:chgData name="camilly henry" userId="217f771fd853bb51" providerId="LiveId" clId="{7037AABE-8BBE-41A9-984B-03BB6365E68A}" dt="2022-01-12T17:32:53.882" v="16" actId="113"/>
        <pc:sldMkLst>
          <pc:docMk/>
          <pc:sldMk cId="4290153183" sldId="270"/>
        </pc:sldMkLst>
        <pc:spChg chg="mod">
          <ac:chgData name="camilly henry" userId="217f771fd853bb51" providerId="LiveId" clId="{7037AABE-8BBE-41A9-984B-03BB6365E68A}" dt="2022-01-12T17:32:53.882" v="16" actId="113"/>
          <ac:spMkLst>
            <pc:docMk/>
            <pc:sldMk cId="4290153183" sldId="270"/>
            <ac:spMk id="3" creationId="{9142688D-73B7-49D9-862C-7B9CFBE3B596}"/>
          </ac:spMkLst>
        </pc:spChg>
      </pc:sldChg>
      <pc:sldChg chg="addSp modSp add mod">
        <pc:chgData name="camilly henry" userId="217f771fd853bb51" providerId="LiveId" clId="{7037AABE-8BBE-41A9-984B-03BB6365E68A}" dt="2022-01-12T17:34:41.120" v="29" actId="1076"/>
        <pc:sldMkLst>
          <pc:docMk/>
          <pc:sldMk cId="884027440" sldId="271"/>
        </pc:sldMkLst>
        <pc:spChg chg="mod">
          <ac:chgData name="camilly henry" userId="217f771fd853bb51" providerId="LiveId" clId="{7037AABE-8BBE-41A9-984B-03BB6365E68A}" dt="2022-01-12T17:34:21.707" v="20" actId="6549"/>
          <ac:spMkLst>
            <pc:docMk/>
            <pc:sldMk cId="884027440" sldId="271"/>
            <ac:spMk id="3" creationId="{9142688D-73B7-49D9-862C-7B9CFBE3B596}"/>
          </ac:spMkLst>
        </pc:spChg>
        <pc:picChg chg="add mod">
          <ac:chgData name="camilly henry" userId="217f771fd853bb51" providerId="LiveId" clId="{7037AABE-8BBE-41A9-984B-03BB6365E68A}" dt="2022-01-12T17:34:41.120" v="29" actId="1076"/>
          <ac:picMkLst>
            <pc:docMk/>
            <pc:sldMk cId="884027440" sldId="271"/>
            <ac:picMk id="5" creationId="{5C9244CC-F853-4846-B687-DA5E5AA6D98C}"/>
          </ac:picMkLst>
        </pc:picChg>
      </pc:sldChg>
      <pc:sldChg chg="modSp add mod">
        <pc:chgData name="camilly henry" userId="217f771fd853bb51" providerId="LiveId" clId="{7037AABE-8BBE-41A9-984B-03BB6365E68A}" dt="2022-01-12T18:22:50.406" v="323" actId="6549"/>
        <pc:sldMkLst>
          <pc:docMk/>
          <pc:sldMk cId="4205648188" sldId="272"/>
        </pc:sldMkLst>
        <pc:spChg chg="mod">
          <ac:chgData name="camilly henry" userId="217f771fd853bb51" providerId="LiveId" clId="{7037AABE-8BBE-41A9-984B-03BB6365E68A}" dt="2022-01-12T18:22:50.406" v="323" actId="6549"/>
          <ac:spMkLst>
            <pc:docMk/>
            <pc:sldMk cId="4205648188" sldId="272"/>
            <ac:spMk id="3" creationId="{9142688D-73B7-49D9-862C-7B9CFBE3B596}"/>
          </ac:spMkLst>
        </pc:spChg>
      </pc:sldChg>
    </pc:docChg>
  </pc:docChgLst>
  <pc:docChgLst>
    <pc:chgData name="camilly henry" userId="217f771fd853bb51" providerId="LiveId" clId="{468EE0F8-A660-4439-A3E8-79A50935E903}"/>
    <pc:docChg chg="undo custSel addSld delSld modSld sldOrd">
      <pc:chgData name="camilly henry" userId="217f771fd853bb51" providerId="LiveId" clId="{468EE0F8-A660-4439-A3E8-79A50935E903}" dt="2022-02-15T23:24:07.254" v="4051" actId="20577"/>
      <pc:docMkLst>
        <pc:docMk/>
      </pc:docMkLst>
      <pc:sldChg chg="modSp mod">
        <pc:chgData name="camilly henry" userId="217f771fd853bb51" providerId="LiveId" clId="{468EE0F8-A660-4439-A3E8-79A50935E903}" dt="2022-02-08T23:28:35.133" v="8" actId="20577"/>
        <pc:sldMkLst>
          <pc:docMk/>
          <pc:sldMk cId="1584681707" sldId="256"/>
        </pc:sldMkLst>
        <pc:spChg chg="mod">
          <ac:chgData name="camilly henry" userId="217f771fd853bb51" providerId="LiveId" clId="{468EE0F8-A660-4439-A3E8-79A50935E903}" dt="2022-02-08T23:28:35.133" v="8" actId="20577"/>
          <ac:spMkLst>
            <pc:docMk/>
            <pc:sldMk cId="1584681707" sldId="256"/>
            <ac:spMk id="2" creationId="{D09D50BA-764B-4CDC-9372-FDEF9D56CA20}"/>
          </ac:spMkLst>
        </pc:spChg>
      </pc:sldChg>
      <pc:sldChg chg="addSp delSp modSp mod ord">
        <pc:chgData name="camilly henry" userId="217f771fd853bb51" providerId="LiveId" clId="{468EE0F8-A660-4439-A3E8-79A50935E903}" dt="2022-02-15T23:17:05.419" v="4011" actId="20577"/>
        <pc:sldMkLst>
          <pc:docMk/>
          <pc:sldMk cId="1819392886" sldId="257"/>
        </pc:sldMkLst>
        <pc:spChg chg="mod">
          <ac:chgData name="camilly henry" userId="217f771fd853bb51" providerId="LiveId" clId="{468EE0F8-A660-4439-A3E8-79A50935E903}" dt="2022-02-08T23:45:54.545" v="507" actId="20577"/>
          <ac:spMkLst>
            <pc:docMk/>
            <pc:sldMk cId="1819392886" sldId="257"/>
            <ac:spMk id="2" creationId="{50685200-AFC3-4170-9452-4B54C0311A12}"/>
          </ac:spMkLst>
        </pc:spChg>
        <pc:spChg chg="add del mod">
          <ac:chgData name="camilly henry" userId="217f771fd853bb51" providerId="LiveId" clId="{468EE0F8-A660-4439-A3E8-79A50935E903}" dt="2022-02-08T23:31:58.791" v="46" actId="478"/>
          <ac:spMkLst>
            <pc:docMk/>
            <pc:sldMk cId="1819392886" sldId="257"/>
            <ac:spMk id="6" creationId="{27253E3A-A3C3-4F52-99B9-F6C600414C90}"/>
          </ac:spMkLst>
        </pc:spChg>
        <pc:spChg chg="add mod">
          <ac:chgData name="camilly henry" userId="217f771fd853bb51" providerId="LiveId" clId="{468EE0F8-A660-4439-A3E8-79A50935E903}" dt="2022-02-15T23:17:05.419" v="4011" actId="20577"/>
          <ac:spMkLst>
            <pc:docMk/>
            <pc:sldMk cId="1819392886" sldId="257"/>
            <ac:spMk id="13" creationId="{A5CC4A63-B684-4F50-AB31-EBA12463A138}"/>
          </ac:spMkLst>
        </pc:spChg>
        <pc:picChg chg="del">
          <ac:chgData name="camilly henry" userId="217f771fd853bb51" providerId="LiveId" clId="{468EE0F8-A660-4439-A3E8-79A50935E903}" dt="2022-02-08T23:31:53.902" v="43" actId="478"/>
          <ac:picMkLst>
            <pc:docMk/>
            <pc:sldMk cId="1819392886" sldId="257"/>
            <ac:picMk id="5" creationId="{BE37A71F-FFA3-43EF-8BD6-7A2DA8DCDB4C}"/>
          </ac:picMkLst>
        </pc:picChg>
      </pc:sldChg>
      <pc:sldChg chg="modSp mod">
        <pc:chgData name="camilly henry" userId="217f771fd853bb51" providerId="LiveId" clId="{468EE0F8-A660-4439-A3E8-79A50935E903}" dt="2022-02-15T23:16:40.452" v="4010" actId="14"/>
        <pc:sldMkLst>
          <pc:docMk/>
          <pc:sldMk cId="3574285973" sldId="258"/>
        </pc:sldMkLst>
        <pc:spChg chg="mod">
          <ac:chgData name="camilly henry" userId="217f771fd853bb51" providerId="LiveId" clId="{468EE0F8-A660-4439-A3E8-79A50935E903}" dt="2022-02-15T23:16:40.452" v="4010" actId="14"/>
          <ac:spMkLst>
            <pc:docMk/>
            <pc:sldMk cId="3574285973" sldId="258"/>
            <ac:spMk id="3" creationId="{D9F862DC-F7AE-43E2-990F-E521F19503B0}"/>
          </ac:spMkLst>
        </pc:spChg>
      </pc:sldChg>
      <pc:sldChg chg="del">
        <pc:chgData name="camilly henry" userId="217f771fd853bb51" providerId="LiveId" clId="{468EE0F8-A660-4439-A3E8-79A50935E903}" dt="2022-02-09T01:46:55.104" v="1753" actId="47"/>
        <pc:sldMkLst>
          <pc:docMk/>
          <pc:sldMk cId="1012086307" sldId="259"/>
        </pc:sldMkLst>
      </pc:sldChg>
      <pc:sldChg chg="del">
        <pc:chgData name="camilly henry" userId="217f771fd853bb51" providerId="LiveId" clId="{468EE0F8-A660-4439-A3E8-79A50935E903}" dt="2022-02-09T01:46:55.104" v="1753" actId="47"/>
        <pc:sldMkLst>
          <pc:docMk/>
          <pc:sldMk cId="4198703192" sldId="260"/>
        </pc:sldMkLst>
      </pc:sldChg>
      <pc:sldChg chg="del">
        <pc:chgData name="camilly henry" userId="217f771fd853bb51" providerId="LiveId" clId="{468EE0F8-A660-4439-A3E8-79A50935E903}" dt="2022-02-09T01:46:55.104" v="1753" actId="47"/>
        <pc:sldMkLst>
          <pc:docMk/>
          <pc:sldMk cId="481060592" sldId="261"/>
        </pc:sldMkLst>
      </pc:sldChg>
      <pc:sldChg chg="del">
        <pc:chgData name="camilly henry" userId="217f771fd853bb51" providerId="LiveId" clId="{468EE0F8-A660-4439-A3E8-79A50935E903}" dt="2022-02-09T01:46:55.104" v="1753" actId="47"/>
        <pc:sldMkLst>
          <pc:docMk/>
          <pc:sldMk cId="3470702606" sldId="262"/>
        </pc:sldMkLst>
      </pc:sldChg>
      <pc:sldChg chg="del">
        <pc:chgData name="camilly henry" userId="217f771fd853bb51" providerId="LiveId" clId="{468EE0F8-A660-4439-A3E8-79A50935E903}" dt="2022-02-09T01:46:48.483" v="1752" actId="47"/>
        <pc:sldMkLst>
          <pc:docMk/>
          <pc:sldMk cId="2906890830" sldId="263"/>
        </pc:sldMkLst>
      </pc:sldChg>
      <pc:sldChg chg="del">
        <pc:chgData name="camilly henry" userId="217f771fd853bb51" providerId="LiveId" clId="{468EE0F8-A660-4439-A3E8-79A50935E903}" dt="2022-02-09T01:46:48.483" v="1752" actId="47"/>
        <pc:sldMkLst>
          <pc:docMk/>
          <pc:sldMk cId="3068469419" sldId="264"/>
        </pc:sldMkLst>
      </pc:sldChg>
      <pc:sldChg chg="del">
        <pc:chgData name="camilly henry" userId="217f771fd853bb51" providerId="LiveId" clId="{468EE0F8-A660-4439-A3E8-79A50935E903}" dt="2022-02-09T01:46:55.104" v="1753" actId="47"/>
        <pc:sldMkLst>
          <pc:docMk/>
          <pc:sldMk cId="1366997352" sldId="265"/>
        </pc:sldMkLst>
      </pc:sldChg>
      <pc:sldChg chg="del">
        <pc:chgData name="camilly henry" userId="217f771fd853bb51" providerId="LiveId" clId="{468EE0F8-A660-4439-A3E8-79A50935E903}" dt="2022-02-09T01:46:48.483" v="1752" actId="47"/>
        <pc:sldMkLst>
          <pc:docMk/>
          <pc:sldMk cId="3729042022" sldId="266"/>
        </pc:sldMkLst>
      </pc:sldChg>
      <pc:sldChg chg="del">
        <pc:chgData name="camilly henry" userId="217f771fd853bb51" providerId="LiveId" clId="{468EE0F8-A660-4439-A3E8-79A50935E903}" dt="2022-02-09T01:46:48.483" v="1752" actId="47"/>
        <pc:sldMkLst>
          <pc:docMk/>
          <pc:sldMk cId="2763222952" sldId="267"/>
        </pc:sldMkLst>
      </pc:sldChg>
      <pc:sldChg chg="del">
        <pc:chgData name="camilly henry" userId="217f771fd853bb51" providerId="LiveId" clId="{468EE0F8-A660-4439-A3E8-79A50935E903}" dt="2022-02-09T01:46:48.483" v="1752" actId="47"/>
        <pc:sldMkLst>
          <pc:docMk/>
          <pc:sldMk cId="3585454087" sldId="268"/>
        </pc:sldMkLst>
      </pc:sldChg>
      <pc:sldChg chg="del">
        <pc:chgData name="camilly henry" userId="217f771fd853bb51" providerId="LiveId" clId="{468EE0F8-A660-4439-A3E8-79A50935E903}" dt="2022-02-09T01:46:48.483" v="1752" actId="47"/>
        <pc:sldMkLst>
          <pc:docMk/>
          <pc:sldMk cId="316798123" sldId="269"/>
        </pc:sldMkLst>
      </pc:sldChg>
      <pc:sldChg chg="del">
        <pc:chgData name="camilly henry" userId="217f771fd853bb51" providerId="LiveId" clId="{468EE0F8-A660-4439-A3E8-79A50935E903}" dt="2022-02-09T01:46:48.483" v="1752" actId="47"/>
        <pc:sldMkLst>
          <pc:docMk/>
          <pc:sldMk cId="4290153183" sldId="270"/>
        </pc:sldMkLst>
      </pc:sldChg>
      <pc:sldChg chg="del">
        <pc:chgData name="camilly henry" userId="217f771fd853bb51" providerId="LiveId" clId="{468EE0F8-A660-4439-A3E8-79A50935E903}" dt="2022-02-09T01:46:48.483" v="1752" actId="47"/>
        <pc:sldMkLst>
          <pc:docMk/>
          <pc:sldMk cId="884027440" sldId="271"/>
        </pc:sldMkLst>
      </pc:sldChg>
      <pc:sldChg chg="del">
        <pc:chgData name="camilly henry" userId="217f771fd853bb51" providerId="LiveId" clId="{468EE0F8-A660-4439-A3E8-79A50935E903}" dt="2022-02-09T01:46:48.483" v="1752" actId="47"/>
        <pc:sldMkLst>
          <pc:docMk/>
          <pc:sldMk cId="4205648188" sldId="272"/>
        </pc:sldMkLst>
      </pc:sldChg>
      <pc:sldChg chg="del">
        <pc:chgData name="camilly henry" userId="217f771fd853bb51" providerId="LiveId" clId="{468EE0F8-A660-4439-A3E8-79A50935E903}" dt="2022-02-09T01:46:48.483" v="1752" actId="47"/>
        <pc:sldMkLst>
          <pc:docMk/>
          <pc:sldMk cId="1832751459" sldId="274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715193567" sldId="275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344632020" sldId="276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3266943584" sldId="277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1417160881" sldId="278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3126736599" sldId="279"/>
        </pc:sldMkLst>
      </pc:sldChg>
      <pc:sldChg chg="del">
        <pc:chgData name="camilly henry" userId="217f771fd853bb51" providerId="LiveId" clId="{468EE0F8-A660-4439-A3E8-79A50935E903}" dt="2022-02-09T01:46:48.483" v="1752" actId="47"/>
        <pc:sldMkLst>
          <pc:docMk/>
          <pc:sldMk cId="2754461343" sldId="282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4060192923" sldId="283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2901206843" sldId="284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1259115549" sldId="285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3756272369" sldId="286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3391588161" sldId="287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1662001593" sldId="288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1981005218" sldId="289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3170069199" sldId="290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1483464035" sldId="291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163429865" sldId="292"/>
        </pc:sldMkLst>
      </pc:sldChg>
      <pc:sldChg chg="del">
        <pc:chgData name="camilly henry" userId="217f771fd853bb51" providerId="LiveId" clId="{468EE0F8-A660-4439-A3E8-79A50935E903}" dt="2022-02-09T01:46:55.104" v="1753" actId="47"/>
        <pc:sldMkLst>
          <pc:docMk/>
          <pc:sldMk cId="1750925413" sldId="293"/>
        </pc:sldMkLst>
      </pc:sldChg>
      <pc:sldChg chg="del">
        <pc:chgData name="camilly henry" userId="217f771fd853bb51" providerId="LiveId" clId="{468EE0F8-A660-4439-A3E8-79A50935E903}" dt="2022-02-08T23:35:01.882" v="159" actId="47"/>
        <pc:sldMkLst>
          <pc:docMk/>
          <pc:sldMk cId="1566635514" sldId="294"/>
        </pc:sldMkLst>
      </pc:sldChg>
      <pc:sldChg chg="del">
        <pc:chgData name="camilly henry" userId="217f771fd853bb51" providerId="LiveId" clId="{468EE0F8-A660-4439-A3E8-79A50935E903}" dt="2022-02-09T01:46:35.517" v="1751" actId="47"/>
        <pc:sldMkLst>
          <pc:docMk/>
          <pc:sldMk cId="4070296312" sldId="295"/>
        </pc:sldMkLst>
      </pc:sldChg>
      <pc:sldChg chg="addSp delSp modSp add mod ord">
        <pc:chgData name="camilly henry" userId="217f771fd853bb51" providerId="LiveId" clId="{468EE0F8-A660-4439-A3E8-79A50935E903}" dt="2022-02-09T00:24:59.549" v="878" actId="207"/>
        <pc:sldMkLst>
          <pc:docMk/>
          <pc:sldMk cId="2000534356" sldId="296"/>
        </pc:sldMkLst>
        <pc:spChg chg="mod">
          <ac:chgData name="camilly henry" userId="217f771fd853bb51" providerId="LiveId" clId="{468EE0F8-A660-4439-A3E8-79A50935E903}" dt="2022-02-08T23:44:34.446" v="504" actId="6549"/>
          <ac:spMkLst>
            <pc:docMk/>
            <pc:sldMk cId="2000534356" sldId="296"/>
            <ac:spMk id="2" creationId="{50685200-AFC3-4170-9452-4B54C0311A12}"/>
          </ac:spMkLst>
        </pc:spChg>
        <pc:spChg chg="add mod">
          <ac:chgData name="camilly henry" userId="217f771fd853bb51" providerId="LiveId" clId="{468EE0F8-A660-4439-A3E8-79A50935E903}" dt="2022-02-09T00:24:48.228" v="876" actId="207"/>
          <ac:spMkLst>
            <pc:docMk/>
            <pc:sldMk cId="2000534356" sldId="296"/>
            <ac:spMk id="4" creationId="{9C18A45B-781D-40BE-9110-68B0C1CB1E23}"/>
          </ac:spMkLst>
        </pc:spChg>
        <pc:spChg chg="add mod">
          <ac:chgData name="camilly henry" userId="217f771fd853bb51" providerId="LiveId" clId="{468EE0F8-A660-4439-A3E8-79A50935E903}" dt="2022-02-09T00:24:54.308" v="877" actId="207"/>
          <ac:spMkLst>
            <pc:docMk/>
            <pc:sldMk cId="2000534356" sldId="296"/>
            <ac:spMk id="11" creationId="{4507F640-91C3-40F3-AD81-0BC68B3FB215}"/>
          </ac:spMkLst>
        </pc:spChg>
        <pc:spChg chg="del mod">
          <ac:chgData name="camilly henry" userId="217f771fd853bb51" providerId="LiveId" clId="{468EE0F8-A660-4439-A3E8-79A50935E903}" dt="2022-02-08T23:34:06.376" v="119"/>
          <ac:spMkLst>
            <pc:docMk/>
            <pc:sldMk cId="2000534356" sldId="296"/>
            <ac:spMk id="13" creationId="{A5CC4A63-B684-4F50-AB31-EBA12463A138}"/>
          </ac:spMkLst>
        </pc:spChg>
        <pc:spChg chg="add mod">
          <ac:chgData name="camilly henry" userId="217f771fd853bb51" providerId="LiveId" clId="{468EE0F8-A660-4439-A3E8-79A50935E903}" dt="2022-02-09T00:24:59.549" v="878" actId="207"/>
          <ac:spMkLst>
            <pc:docMk/>
            <pc:sldMk cId="2000534356" sldId="296"/>
            <ac:spMk id="15" creationId="{28C6A5FF-2513-43FA-A229-2AC430845B09}"/>
          </ac:spMkLst>
        </pc:spChg>
        <pc:grpChg chg="add mod">
          <ac:chgData name="camilly henry" userId="217f771fd853bb51" providerId="LiveId" clId="{468EE0F8-A660-4439-A3E8-79A50935E903}" dt="2022-02-08T23:43:40.552" v="495" actId="1076"/>
          <ac:grpSpMkLst>
            <pc:docMk/>
            <pc:sldMk cId="2000534356" sldId="296"/>
            <ac:grpSpMk id="9" creationId="{970F0013-CE57-4148-A86F-C59E6A17EAAB}"/>
          </ac:grpSpMkLst>
        </pc:grpChg>
        <pc:cxnChg chg="add mod">
          <ac:chgData name="camilly henry" userId="217f771fd853bb51" providerId="LiveId" clId="{468EE0F8-A660-4439-A3E8-79A50935E903}" dt="2022-02-08T23:43:35.234" v="494" actId="164"/>
          <ac:cxnSpMkLst>
            <pc:docMk/>
            <pc:sldMk cId="2000534356" sldId="296"/>
            <ac:cxnSpMk id="6" creationId="{1C2CD095-7E05-41FB-8824-3B2F2747EAEF}"/>
          </ac:cxnSpMkLst>
        </pc:cxnChg>
        <pc:cxnChg chg="add mod">
          <ac:chgData name="camilly henry" userId="217f771fd853bb51" providerId="LiveId" clId="{468EE0F8-A660-4439-A3E8-79A50935E903}" dt="2022-02-08T23:43:35.234" v="494" actId="164"/>
          <ac:cxnSpMkLst>
            <pc:docMk/>
            <pc:sldMk cId="2000534356" sldId="296"/>
            <ac:cxnSpMk id="16" creationId="{4B8A766E-1051-4A01-B79A-C57332BC727A}"/>
          </ac:cxnSpMkLst>
        </pc:cxnChg>
        <pc:cxnChg chg="add mod">
          <ac:chgData name="camilly henry" userId="217f771fd853bb51" providerId="LiveId" clId="{468EE0F8-A660-4439-A3E8-79A50935E903}" dt="2022-02-08T23:43:35.234" v="494" actId="164"/>
          <ac:cxnSpMkLst>
            <pc:docMk/>
            <pc:sldMk cId="2000534356" sldId="296"/>
            <ac:cxnSpMk id="17" creationId="{CF3DA78D-9378-41F1-82D8-325304203AD0}"/>
          </ac:cxnSpMkLst>
        </pc:cxnChg>
        <pc:cxnChg chg="add mod">
          <ac:chgData name="camilly henry" userId="217f771fd853bb51" providerId="LiveId" clId="{468EE0F8-A660-4439-A3E8-79A50935E903}" dt="2022-02-08T23:43:35.234" v="494" actId="164"/>
          <ac:cxnSpMkLst>
            <pc:docMk/>
            <pc:sldMk cId="2000534356" sldId="296"/>
            <ac:cxnSpMk id="18" creationId="{5FA4955F-9CB0-48AC-A8EA-6F3F6B9A8CDE}"/>
          </ac:cxnSpMkLst>
        </pc:cxnChg>
      </pc:sldChg>
      <pc:sldChg chg="modSp add mod">
        <pc:chgData name="camilly henry" userId="217f771fd853bb51" providerId="LiveId" clId="{468EE0F8-A660-4439-A3E8-79A50935E903}" dt="2022-02-09T00:37:52.924" v="908" actId="6549"/>
        <pc:sldMkLst>
          <pc:docMk/>
          <pc:sldMk cId="38311537" sldId="297"/>
        </pc:sldMkLst>
        <pc:spChg chg="mod">
          <ac:chgData name="camilly henry" userId="217f771fd853bb51" providerId="LiveId" clId="{468EE0F8-A660-4439-A3E8-79A50935E903}" dt="2022-02-09T00:37:52.924" v="908" actId="6549"/>
          <ac:spMkLst>
            <pc:docMk/>
            <pc:sldMk cId="38311537" sldId="297"/>
            <ac:spMk id="13" creationId="{A5CC4A63-B684-4F50-AB31-EBA12463A138}"/>
          </ac:spMkLst>
        </pc:spChg>
      </pc:sldChg>
      <pc:sldChg chg="modSp add mod">
        <pc:chgData name="camilly henry" userId="217f771fd853bb51" providerId="LiveId" clId="{468EE0F8-A660-4439-A3E8-79A50935E903}" dt="2022-02-09T03:51:37.858" v="2453" actId="20577"/>
        <pc:sldMkLst>
          <pc:docMk/>
          <pc:sldMk cId="2696187868" sldId="298"/>
        </pc:sldMkLst>
        <pc:spChg chg="mod">
          <ac:chgData name="camilly henry" userId="217f771fd853bb51" providerId="LiveId" clId="{468EE0F8-A660-4439-A3E8-79A50935E903}" dt="2022-02-09T01:48:58.508" v="1797" actId="20577"/>
          <ac:spMkLst>
            <pc:docMk/>
            <pc:sldMk cId="2696187868" sldId="298"/>
            <ac:spMk id="2" creationId="{50685200-AFC3-4170-9452-4B54C0311A12}"/>
          </ac:spMkLst>
        </pc:spChg>
        <pc:spChg chg="mod">
          <ac:chgData name="camilly henry" userId="217f771fd853bb51" providerId="LiveId" clId="{468EE0F8-A660-4439-A3E8-79A50935E903}" dt="2022-02-09T03:51:37.858" v="2453" actId="20577"/>
          <ac:spMkLst>
            <pc:docMk/>
            <pc:sldMk cId="2696187868" sldId="298"/>
            <ac:spMk id="13" creationId="{A5CC4A63-B684-4F50-AB31-EBA12463A138}"/>
          </ac:spMkLst>
        </pc:spChg>
      </pc:sldChg>
      <pc:sldChg chg="modSp add mod">
        <pc:chgData name="camilly henry" userId="217f771fd853bb51" providerId="LiveId" clId="{468EE0F8-A660-4439-A3E8-79A50935E903}" dt="2022-02-15T23:17:51.403" v="4013" actId="20577"/>
        <pc:sldMkLst>
          <pc:docMk/>
          <pc:sldMk cId="3813010477" sldId="299"/>
        </pc:sldMkLst>
        <pc:spChg chg="mod">
          <ac:chgData name="camilly henry" userId="217f771fd853bb51" providerId="LiveId" clId="{468EE0F8-A660-4439-A3E8-79A50935E903}" dt="2022-02-09T03:46:09.179" v="2410" actId="5793"/>
          <ac:spMkLst>
            <pc:docMk/>
            <pc:sldMk cId="3813010477" sldId="299"/>
            <ac:spMk id="2" creationId="{50685200-AFC3-4170-9452-4B54C0311A12}"/>
          </ac:spMkLst>
        </pc:spChg>
        <pc:spChg chg="mod">
          <ac:chgData name="camilly henry" userId="217f771fd853bb51" providerId="LiveId" clId="{468EE0F8-A660-4439-A3E8-79A50935E903}" dt="2022-02-15T23:17:51.403" v="4013" actId="20577"/>
          <ac:spMkLst>
            <pc:docMk/>
            <pc:sldMk cId="3813010477" sldId="299"/>
            <ac:spMk id="13" creationId="{A5CC4A63-B684-4F50-AB31-EBA12463A138}"/>
          </ac:spMkLst>
        </pc:spChg>
      </pc:sldChg>
      <pc:sldChg chg="addSp modSp add mod">
        <pc:chgData name="camilly henry" userId="217f771fd853bb51" providerId="LiveId" clId="{468EE0F8-A660-4439-A3E8-79A50935E903}" dt="2022-02-15T23:18:02.890" v="4014" actId="20577"/>
        <pc:sldMkLst>
          <pc:docMk/>
          <pc:sldMk cId="459152979" sldId="300"/>
        </pc:sldMkLst>
        <pc:spChg chg="mod">
          <ac:chgData name="camilly henry" userId="217f771fd853bb51" providerId="LiveId" clId="{468EE0F8-A660-4439-A3E8-79A50935E903}" dt="2022-02-09T00:19:26.562" v="835" actId="207"/>
          <ac:spMkLst>
            <pc:docMk/>
            <pc:sldMk cId="459152979" sldId="300"/>
            <ac:spMk id="2" creationId="{50685200-AFC3-4170-9452-4B54C0311A12}"/>
          </ac:spMkLst>
        </pc:spChg>
        <pc:spChg chg="mod">
          <ac:chgData name="camilly henry" userId="217f771fd853bb51" providerId="LiveId" clId="{468EE0F8-A660-4439-A3E8-79A50935E903}" dt="2022-02-15T23:18:02.890" v="4014" actId="20577"/>
          <ac:spMkLst>
            <pc:docMk/>
            <pc:sldMk cId="459152979" sldId="300"/>
            <ac:spMk id="13" creationId="{A5CC4A63-B684-4F50-AB31-EBA12463A138}"/>
          </ac:spMkLst>
        </pc:spChg>
        <pc:graphicFrameChg chg="add mod modGraphic">
          <ac:chgData name="camilly henry" userId="217f771fd853bb51" providerId="LiveId" clId="{468EE0F8-A660-4439-A3E8-79A50935E903}" dt="2022-02-09T00:24:34.355" v="875" actId="120"/>
          <ac:graphicFrameMkLst>
            <pc:docMk/>
            <pc:sldMk cId="459152979" sldId="300"/>
            <ac:graphicFrameMk id="4" creationId="{220DE5FD-0B61-446B-AC32-F1156D3BC46B}"/>
          </ac:graphicFrameMkLst>
        </pc:graphicFrameChg>
      </pc:sldChg>
      <pc:sldChg chg="add del ord">
        <pc:chgData name="camilly henry" userId="217f771fd853bb51" providerId="LiveId" clId="{468EE0F8-A660-4439-A3E8-79A50935E903}" dt="2022-02-09T01:46:48.483" v="1752" actId="47"/>
        <pc:sldMkLst>
          <pc:docMk/>
          <pc:sldMk cId="1491361660" sldId="301"/>
        </pc:sldMkLst>
      </pc:sldChg>
      <pc:sldChg chg="addSp delSp modSp add mod ord modNotesTx">
        <pc:chgData name="camilly henry" userId="217f771fd853bb51" providerId="LiveId" clId="{468EE0F8-A660-4439-A3E8-79A50935E903}" dt="2022-02-15T23:19:25.803" v="4025" actId="20577"/>
        <pc:sldMkLst>
          <pc:docMk/>
          <pc:sldMk cId="1943702724" sldId="302"/>
        </pc:sldMkLst>
        <pc:spChg chg="mod">
          <ac:chgData name="camilly henry" userId="217f771fd853bb51" providerId="LiveId" clId="{468EE0F8-A660-4439-A3E8-79A50935E903}" dt="2022-02-09T00:26:22.138" v="889" actId="207"/>
          <ac:spMkLst>
            <pc:docMk/>
            <pc:sldMk cId="1943702724" sldId="302"/>
            <ac:spMk id="2" creationId="{50685200-AFC3-4170-9452-4B54C0311A12}"/>
          </ac:spMkLst>
        </pc:spChg>
        <pc:spChg chg="mod">
          <ac:chgData name="camilly henry" userId="217f771fd853bb51" providerId="LiveId" clId="{468EE0F8-A660-4439-A3E8-79A50935E903}" dt="2022-02-09T03:46:27.162" v="2412" actId="1076"/>
          <ac:spMkLst>
            <pc:docMk/>
            <pc:sldMk cId="1943702724" sldId="302"/>
            <ac:spMk id="13" creationId="{A5CC4A63-B684-4F50-AB31-EBA12463A138}"/>
          </ac:spMkLst>
        </pc:spChg>
        <pc:graphicFrameChg chg="add del mod modGraphic">
          <ac:chgData name="camilly henry" userId="217f771fd853bb51" providerId="LiveId" clId="{468EE0F8-A660-4439-A3E8-79A50935E903}" dt="2022-02-09T01:15:43.509" v="920" actId="478"/>
          <ac:graphicFrameMkLst>
            <pc:docMk/>
            <pc:sldMk cId="1943702724" sldId="302"/>
            <ac:graphicFrameMk id="4" creationId="{0C059DFE-0F74-44F1-A51B-B1A5BB688681}"/>
          </ac:graphicFrameMkLst>
        </pc:graphicFrameChg>
        <pc:graphicFrameChg chg="add mod modGraphic">
          <ac:chgData name="camilly henry" userId="217f771fd853bb51" providerId="LiveId" clId="{468EE0F8-A660-4439-A3E8-79A50935E903}" dt="2022-02-15T23:19:25.803" v="4025" actId="20577"/>
          <ac:graphicFrameMkLst>
            <pc:docMk/>
            <pc:sldMk cId="1943702724" sldId="302"/>
            <ac:graphicFrameMk id="5" creationId="{F544AED9-A02A-4196-A5D4-32A4822EFF9B}"/>
          </ac:graphicFrameMkLst>
        </pc:graphicFrameChg>
      </pc:sldChg>
      <pc:sldChg chg="addSp delSp modSp add mod modNotesTx">
        <pc:chgData name="camilly henry" userId="217f771fd853bb51" providerId="LiveId" clId="{468EE0F8-A660-4439-A3E8-79A50935E903}" dt="2022-02-15T23:19:55.829" v="4026" actId="6549"/>
        <pc:sldMkLst>
          <pc:docMk/>
          <pc:sldMk cId="959112030" sldId="303"/>
        </pc:sldMkLst>
        <pc:spChg chg="mod">
          <ac:chgData name="camilly henry" userId="217f771fd853bb51" providerId="LiveId" clId="{468EE0F8-A660-4439-A3E8-79A50935E903}" dt="2022-02-09T03:51:15.656" v="2449" actId="26606"/>
          <ac:spMkLst>
            <pc:docMk/>
            <pc:sldMk cId="959112030" sldId="303"/>
            <ac:spMk id="2" creationId="{50685200-AFC3-4170-9452-4B54C0311A12}"/>
          </ac:spMkLst>
        </pc:spChg>
        <pc:spChg chg="mod ord">
          <ac:chgData name="camilly henry" userId="217f771fd853bb51" providerId="LiveId" clId="{468EE0F8-A660-4439-A3E8-79A50935E903}" dt="2022-02-09T03:51:15.656" v="2449" actId="26606"/>
          <ac:spMkLst>
            <pc:docMk/>
            <pc:sldMk cId="959112030" sldId="303"/>
            <ac:spMk id="3" creationId="{6F59BD21-2B10-4BAE-B781-B04ED8636C45}"/>
          </ac:spMkLst>
        </pc:spChg>
        <pc:spChg chg="add del mod">
          <ac:chgData name="camilly henry" userId="217f771fd853bb51" providerId="LiveId" clId="{468EE0F8-A660-4439-A3E8-79A50935E903}" dt="2022-02-09T03:47:47.874" v="2423" actId="478"/>
          <ac:spMkLst>
            <pc:docMk/>
            <pc:sldMk cId="959112030" sldId="303"/>
            <ac:spMk id="7" creationId="{83E0EFD6-D19A-4A35-95F7-ECBB5339C78A}"/>
          </ac:spMkLst>
        </pc:spChg>
        <pc:spChg chg="add del">
          <ac:chgData name="camilly henry" userId="217f771fd853bb51" providerId="LiveId" clId="{468EE0F8-A660-4439-A3E8-79A50935E903}" dt="2022-02-09T03:50:59.600" v="2446" actId="26606"/>
          <ac:spMkLst>
            <pc:docMk/>
            <pc:sldMk cId="959112030" sldId="303"/>
            <ac:spMk id="8" creationId="{DAF1966E-FD40-4A4A-B61B-C4DF7FA05F06}"/>
          </ac:spMkLst>
        </pc:spChg>
        <pc:spChg chg="add del">
          <ac:chgData name="camilly henry" userId="217f771fd853bb51" providerId="LiveId" clId="{468EE0F8-A660-4439-A3E8-79A50935E903}" dt="2022-02-09T03:50:59.600" v="2446" actId="26606"/>
          <ac:spMkLst>
            <pc:docMk/>
            <pc:sldMk cId="959112030" sldId="303"/>
            <ac:spMk id="10" creationId="{047BFA19-D45E-416B-A404-7AF2F3F27017}"/>
          </ac:spMkLst>
        </pc:spChg>
        <pc:spChg chg="add del">
          <ac:chgData name="camilly henry" userId="217f771fd853bb51" providerId="LiveId" clId="{468EE0F8-A660-4439-A3E8-79A50935E903}" dt="2022-02-09T03:50:59.600" v="2446" actId="26606"/>
          <ac:spMkLst>
            <pc:docMk/>
            <pc:sldMk cId="959112030" sldId="303"/>
            <ac:spMk id="12" creationId="{8E0105E7-23DB-4CF2-8258-FF47C7620F6E}"/>
          </ac:spMkLst>
        </pc:spChg>
        <pc:spChg chg="mod ord">
          <ac:chgData name="camilly henry" userId="217f771fd853bb51" providerId="LiveId" clId="{468EE0F8-A660-4439-A3E8-79A50935E903}" dt="2022-02-15T23:19:55.829" v="4026" actId="6549"/>
          <ac:spMkLst>
            <pc:docMk/>
            <pc:sldMk cId="959112030" sldId="303"/>
            <ac:spMk id="13" creationId="{A5CC4A63-B684-4F50-AB31-EBA12463A138}"/>
          </ac:spMkLst>
        </pc:spChg>
        <pc:spChg chg="add del">
          <ac:chgData name="camilly henry" userId="217f771fd853bb51" providerId="LiveId" clId="{468EE0F8-A660-4439-A3E8-79A50935E903}" dt="2022-02-09T03:50:59.600" v="2446" actId="26606"/>
          <ac:spMkLst>
            <pc:docMk/>
            <pc:sldMk cId="959112030" sldId="303"/>
            <ac:spMk id="14" creationId="{074B4F7D-14B2-478B-8BF5-01E4E0C5D263}"/>
          </ac:spMkLst>
        </pc:spChg>
        <pc:spChg chg="add del mod">
          <ac:chgData name="camilly henry" userId="217f771fd853bb51" providerId="LiveId" clId="{468EE0F8-A660-4439-A3E8-79A50935E903}" dt="2022-02-09T03:49:05.018" v="2435"/>
          <ac:spMkLst>
            <pc:docMk/>
            <pc:sldMk cId="959112030" sldId="303"/>
            <ac:spMk id="15" creationId="{78D96B33-A026-4FAA-9892-49A4A2F267B6}"/>
          </ac:spMkLst>
        </pc:spChg>
        <pc:spChg chg="add del mod">
          <ac:chgData name="camilly henry" userId="217f771fd853bb51" providerId="LiveId" clId="{468EE0F8-A660-4439-A3E8-79A50935E903}" dt="2022-02-09T03:51:01.913" v="2448"/>
          <ac:spMkLst>
            <pc:docMk/>
            <pc:sldMk cId="959112030" sldId="303"/>
            <ac:spMk id="18" creationId="{81F96EDD-770C-487B-96B1-BB0AAA564259}"/>
          </ac:spMkLst>
        </pc:spChg>
        <pc:spChg chg="add del">
          <ac:chgData name="camilly henry" userId="217f771fd853bb51" providerId="LiveId" clId="{468EE0F8-A660-4439-A3E8-79A50935E903}" dt="2022-02-09T03:50:59.586" v="2445" actId="26606"/>
          <ac:spMkLst>
            <pc:docMk/>
            <pc:sldMk cId="959112030" sldId="303"/>
            <ac:spMk id="23" creationId="{799709F6-819A-4A9B-B299-52B516DA202B}"/>
          </ac:spMkLst>
        </pc:spChg>
        <pc:spChg chg="add del">
          <ac:chgData name="camilly henry" userId="217f771fd853bb51" providerId="LiveId" clId="{468EE0F8-A660-4439-A3E8-79A50935E903}" dt="2022-02-09T03:51:15.656" v="2449" actId="26606"/>
          <ac:spMkLst>
            <pc:docMk/>
            <pc:sldMk cId="959112030" sldId="303"/>
            <ac:spMk id="31" creationId="{0035D6FE-7FA2-4D67-8767-6F7E98AB1602}"/>
          </ac:spMkLst>
        </pc:spChg>
        <pc:spChg chg="add del">
          <ac:chgData name="camilly henry" userId="217f771fd853bb51" providerId="LiveId" clId="{468EE0F8-A660-4439-A3E8-79A50935E903}" dt="2022-02-09T03:51:15.656" v="2449" actId="26606"/>
          <ac:spMkLst>
            <pc:docMk/>
            <pc:sldMk cId="959112030" sldId="303"/>
            <ac:spMk id="32" creationId="{C4E4288A-DFC8-40A2-90E5-70E851A933AD}"/>
          </ac:spMkLst>
        </pc:spChg>
        <pc:spChg chg="add del">
          <ac:chgData name="camilly henry" userId="217f771fd853bb51" providerId="LiveId" clId="{468EE0F8-A660-4439-A3E8-79A50935E903}" dt="2022-02-09T03:51:15.656" v="2449" actId="26606"/>
          <ac:spMkLst>
            <pc:docMk/>
            <pc:sldMk cId="959112030" sldId="303"/>
            <ac:spMk id="33" creationId="{0381C401-8AFE-4396-B195-C21EA1C7FB55}"/>
          </ac:spMkLst>
        </pc:spChg>
        <pc:spChg chg="add del">
          <ac:chgData name="camilly henry" userId="217f771fd853bb51" providerId="LiveId" clId="{468EE0F8-A660-4439-A3E8-79A50935E903}" dt="2022-02-09T03:51:15.656" v="2449" actId="26606"/>
          <ac:spMkLst>
            <pc:docMk/>
            <pc:sldMk cId="959112030" sldId="303"/>
            <ac:spMk id="37" creationId="{A9456821-26B9-4181-B181-305FB820DCC4}"/>
          </ac:spMkLst>
        </pc:spChg>
        <pc:spChg chg="add">
          <ac:chgData name="camilly henry" userId="217f771fd853bb51" providerId="LiveId" clId="{468EE0F8-A660-4439-A3E8-79A50935E903}" dt="2022-02-09T03:51:15.656" v="2449" actId="26606"/>
          <ac:spMkLst>
            <pc:docMk/>
            <pc:sldMk cId="959112030" sldId="303"/>
            <ac:spMk id="42" creationId="{6D22FA1E-E02A-4FC5-BBA6-577D6DA0C8C8}"/>
          </ac:spMkLst>
        </pc:spChg>
        <pc:spChg chg="add">
          <ac:chgData name="camilly henry" userId="217f771fd853bb51" providerId="LiveId" clId="{468EE0F8-A660-4439-A3E8-79A50935E903}" dt="2022-02-09T03:51:15.656" v="2449" actId="26606"/>
          <ac:spMkLst>
            <pc:docMk/>
            <pc:sldMk cId="959112030" sldId="303"/>
            <ac:spMk id="44" creationId="{05D27520-F270-4F3D-A46E-76A337B6E167}"/>
          </ac:spMkLst>
        </pc:spChg>
        <pc:grpChg chg="add del">
          <ac:chgData name="camilly henry" userId="217f771fd853bb51" providerId="LiveId" clId="{468EE0F8-A660-4439-A3E8-79A50935E903}" dt="2022-02-09T03:50:59.586" v="2445" actId="26606"/>
          <ac:grpSpMkLst>
            <pc:docMk/>
            <pc:sldMk cId="959112030" sldId="303"/>
            <ac:grpSpMk id="25" creationId="{DE956BBB-7B91-4BF1-8CC5-4F1F5C3E0947}"/>
          </ac:grpSpMkLst>
        </pc:grpChg>
        <pc:grpChg chg="add del">
          <ac:chgData name="camilly henry" userId="217f771fd853bb51" providerId="LiveId" clId="{468EE0F8-A660-4439-A3E8-79A50935E903}" dt="2022-02-09T03:51:15.656" v="2449" actId="26606"/>
          <ac:grpSpMkLst>
            <pc:docMk/>
            <pc:sldMk cId="959112030" sldId="303"/>
            <ac:grpSpMk id="34" creationId="{B63C2D82-D4FA-4A37-BB01-1E7B21E4FF20}"/>
          </ac:grpSpMkLst>
        </pc:grpChg>
        <pc:graphicFrameChg chg="del">
          <ac:chgData name="camilly henry" userId="217f771fd853bb51" providerId="LiveId" clId="{468EE0F8-A660-4439-A3E8-79A50935E903}" dt="2022-02-09T01:41:27.502" v="997" actId="478"/>
          <ac:graphicFrameMkLst>
            <pc:docMk/>
            <pc:sldMk cId="959112030" sldId="303"/>
            <ac:graphicFrameMk id="5" creationId="{F544AED9-A02A-4196-A5D4-32A4822EFF9B}"/>
          </ac:graphicFrameMkLst>
        </pc:graphicFrameChg>
        <pc:picChg chg="add mod ord">
          <ac:chgData name="camilly henry" userId="217f771fd853bb51" providerId="LiveId" clId="{468EE0F8-A660-4439-A3E8-79A50935E903}" dt="2022-02-09T03:51:15.656" v="2449" actId="26606"/>
          <ac:picMkLst>
            <pc:docMk/>
            <pc:sldMk cId="959112030" sldId="303"/>
            <ac:picMk id="6" creationId="{FBFD9EEA-B2DC-4F8C-AF6F-819CFDCD670A}"/>
          </ac:picMkLst>
        </pc:picChg>
        <pc:picChg chg="add mod ord">
          <ac:chgData name="camilly henry" userId="217f771fd853bb51" providerId="LiveId" clId="{468EE0F8-A660-4439-A3E8-79A50935E903}" dt="2022-02-09T03:51:15.656" v="2449" actId="26606"/>
          <ac:picMkLst>
            <pc:docMk/>
            <pc:sldMk cId="959112030" sldId="303"/>
            <ac:picMk id="11" creationId="{B809C435-9A24-4A96-84DB-C922786083CC}"/>
          </ac:picMkLst>
        </pc:picChg>
        <pc:picChg chg="add mod">
          <ac:chgData name="camilly henry" userId="217f771fd853bb51" providerId="LiveId" clId="{468EE0F8-A660-4439-A3E8-79A50935E903}" dt="2022-02-09T03:51:15.656" v="2449" actId="26606"/>
          <ac:picMkLst>
            <pc:docMk/>
            <pc:sldMk cId="959112030" sldId="303"/>
            <ac:picMk id="17" creationId="{A4EC34EA-0A35-4DF7-880C-82C5BE119D60}"/>
          </ac:picMkLst>
        </pc:picChg>
      </pc:sldChg>
      <pc:sldChg chg="modSp add mod">
        <pc:chgData name="camilly henry" userId="217f771fd853bb51" providerId="LiveId" clId="{468EE0F8-A660-4439-A3E8-79A50935E903}" dt="2022-02-09T15:53:03.582" v="3415" actId="20577"/>
        <pc:sldMkLst>
          <pc:docMk/>
          <pc:sldMk cId="1295478183" sldId="304"/>
        </pc:sldMkLst>
        <pc:spChg chg="mod">
          <ac:chgData name="camilly henry" userId="217f771fd853bb51" providerId="LiveId" clId="{468EE0F8-A660-4439-A3E8-79A50935E903}" dt="2022-02-09T01:51:03.148" v="1818" actId="20577"/>
          <ac:spMkLst>
            <pc:docMk/>
            <pc:sldMk cId="1295478183" sldId="304"/>
            <ac:spMk id="2" creationId="{50685200-AFC3-4170-9452-4B54C0311A12}"/>
          </ac:spMkLst>
        </pc:spChg>
        <pc:spChg chg="mod">
          <ac:chgData name="camilly henry" userId="217f771fd853bb51" providerId="LiveId" clId="{468EE0F8-A660-4439-A3E8-79A50935E903}" dt="2022-02-09T15:53:03.582" v="3415" actId="20577"/>
          <ac:spMkLst>
            <pc:docMk/>
            <pc:sldMk cId="1295478183" sldId="304"/>
            <ac:spMk id="13" creationId="{A5CC4A63-B684-4F50-AB31-EBA12463A138}"/>
          </ac:spMkLst>
        </pc:spChg>
      </pc:sldChg>
      <pc:sldChg chg="addSp delSp modSp add mod">
        <pc:chgData name="camilly henry" userId="217f771fd853bb51" providerId="LiveId" clId="{468EE0F8-A660-4439-A3E8-79A50935E903}" dt="2022-02-15T23:22:14.719" v="4039" actId="15"/>
        <pc:sldMkLst>
          <pc:docMk/>
          <pc:sldMk cId="953923144" sldId="305"/>
        </pc:sldMkLst>
        <pc:spChg chg="mod">
          <ac:chgData name="camilly henry" userId="217f771fd853bb51" providerId="LiveId" clId="{468EE0F8-A660-4439-A3E8-79A50935E903}" dt="2022-02-09T03:34:57.151" v="2323"/>
          <ac:spMkLst>
            <pc:docMk/>
            <pc:sldMk cId="953923144" sldId="305"/>
            <ac:spMk id="2" creationId="{50685200-AFC3-4170-9452-4B54C0311A12}"/>
          </ac:spMkLst>
        </pc:spChg>
        <pc:spChg chg="add del mod">
          <ac:chgData name="camilly henry" userId="217f771fd853bb51" providerId="LiveId" clId="{468EE0F8-A660-4439-A3E8-79A50935E903}" dt="2022-02-09T03:32:44.668" v="2292" actId="478"/>
          <ac:spMkLst>
            <pc:docMk/>
            <pc:sldMk cId="953923144" sldId="305"/>
            <ac:spMk id="11" creationId="{9F829AB8-FD5B-4B0B-8007-72E4EB3182E6}"/>
          </ac:spMkLst>
        </pc:spChg>
        <pc:spChg chg="mod">
          <ac:chgData name="camilly henry" userId="217f771fd853bb51" providerId="LiveId" clId="{468EE0F8-A660-4439-A3E8-79A50935E903}" dt="2022-02-15T23:22:14.719" v="4039" actId="15"/>
          <ac:spMkLst>
            <pc:docMk/>
            <pc:sldMk cId="953923144" sldId="305"/>
            <ac:spMk id="13" creationId="{A5CC4A63-B684-4F50-AB31-EBA12463A138}"/>
          </ac:spMkLst>
        </pc:spChg>
      </pc:sldChg>
      <pc:sldChg chg="modSp add mod">
        <pc:chgData name="camilly henry" userId="217f771fd853bb51" providerId="LiveId" clId="{468EE0F8-A660-4439-A3E8-79A50935E903}" dt="2022-02-15T23:24:07.254" v="4051" actId="20577"/>
        <pc:sldMkLst>
          <pc:docMk/>
          <pc:sldMk cId="889079229" sldId="306"/>
        </pc:sldMkLst>
        <pc:spChg chg="mod">
          <ac:chgData name="camilly henry" userId="217f771fd853bb51" providerId="LiveId" clId="{468EE0F8-A660-4439-A3E8-79A50935E903}" dt="2022-02-09T03:37:29.102" v="2341" actId="207"/>
          <ac:spMkLst>
            <pc:docMk/>
            <pc:sldMk cId="889079229" sldId="306"/>
            <ac:spMk id="2" creationId="{50685200-AFC3-4170-9452-4B54C0311A12}"/>
          </ac:spMkLst>
        </pc:spChg>
        <pc:spChg chg="mod">
          <ac:chgData name="camilly henry" userId="217f771fd853bb51" providerId="LiveId" clId="{468EE0F8-A660-4439-A3E8-79A50935E903}" dt="2022-02-15T23:24:07.254" v="4051" actId="20577"/>
          <ac:spMkLst>
            <pc:docMk/>
            <pc:sldMk cId="889079229" sldId="306"/>
            <ac:spMk id="13" creationId="{A5CC4A63-B684-4F50-AB31-EBA12463A138}"/>
          </ac:spMkLst>
        </pc:spChg>
      </pc:sldChg>
      <pc:sldChg chg="modSp add mod modNotesTx">
        <pc:chgData name="camilly henry" userId="217f771fd853bb51" providerId="LiveId" clId="{468EE0F8-A660-4439-A3E8-79A50935E903}" dt="2022-02-15T23:24:01.185" v="4047" actId="6549"/>
        <pc:sldMkLst>
          <pc:docMk/>
          <pc:sldMk cId="4067820897" sldId="307"/>
        </pc:sldMkLst>
        <pc:spChg chg="mod">
          <ac:chgData name="camilly henry" userId="217f771fd853bb51" providerId="LiveId" clId="{468EE0F8-A660-4439-A3E8-79A50935E903}" dt="2022-02-09T03:40:57.044" v="2366" actId="207"/>
          <ac:spMkLst>
            <pc:docMk/>
            <pc:sldMk cId="4067820897" sldId="307"/>
            <ac:spMk id="2" creationId="{50685200-AFC3-4170-9452-4B54C0311A12}"/>
          </ac:spMkLst>
        </pc:spChg>
        <pc:spChg chg="mod">
          <ac:chgData name="camilly henry" userId="217f771fd853bb51" providerId="LiveId" clId="{468EE0F8-A660-4439-A3E8-79A50935E903}" dt="2022-02-09T15:55:46.482" v="3426" actId="20577"/>
          <ac:spMkLst>
            <pc:docMk/>
            <pc:sldMk cId="4067820897" sldId="307"/>
            <ac:spMk id="13" creationId="{A5CC4A63-B684-4F50-AB31-EBA12463A138}"/>
          </ac:spMkLst>
        </pc:spChg>
      </pc:sldChg>
      <pc:sldChg chg="addSp delSp modSp add del mod">
        <pc:chgData name="camilly henry" userId="217f771fd853bb51" providerId="LiveId" clId="{468EE0F8-A660-4439-A3E8-79A50935E903}" dt="2022-02-15T23:23:52.491" v="4046" actId="2696"/>
        <pc:sldMkLst>
          <pc:docMk/>
          <pc:sldMk cId="3778727779" sldId="308"/>
        </pc:sldMkLst>
        <pc:spChg chg="mod">
          <ac:chgData name="camilly henry" userId="217f771fd853bb51" providerId="LiveId" clId="{468EE0F8-A660-4439-A3E8-79A50935E903}" dt="2022-02-09T03:42:22.452" v="2384" actId="207"/>
          <ac:spMkLst>
            <pc:docMk/>
            <pc:sldMk cId="3778727779" sldId="308"/>
            <ac:spMk id="2" creationId="{50685200-AFC3-4170-9452-4B54C0311A12}"/>
          </ac:spMkLst>
        </pc:spChg>
        <pc:spChg chg="add del mod">
          <ac:chgData name="camilly henry" userId="217f771fd853bb51" providerId="LiveId" clId="{468EE0F8-A660-4439-A3E8-79A50935E903}" dt="2022-02-09T15:56:28.267" v="3433" actId="5793"/>
          <ac:spMkLst>
            <pc:docMk/>
            <pc:sldMk cId="3778727779" sldId="308"/>
            <ac:spMk id="13" creationId="{A5CC4A63-B684-4F50-AB31-EBA12463A138}"/>
          </ac:spMkLst>
        </pc:spChg>
      </pc:sldChg>
      <pc:sldChg chg="modSp add mod">
        <pc:chgData name="camilly henry" userId="217f771fd853bb51" providerId="LiveId" clId="{468EE0F8-A660-4439-A3E8-79A50935E903}" dt="2022-02-09T15:57:17.570" v="3444" actId="5793"/>
        <pc:sldMkLst>
          <pc:docMk/>
          <pc:sldMk cId="334408776" sldId="309"/>
        </pc:sldMkLst>
        <pc:spChg chg="mod">
          <ac:chgData name="camilly henry" userId="217f771fd853bb51" providerId="LiveId" clId="{468EE0F8-A660-4439-A3E8-79A50935E903}" dt="2022-02-09T15:57:17.570" v="3444" actId="5793"/>
          <ac:spMkLst>
            <pc:docMk/>
            <pc:sldMk cId="334408776" sldId="309"/>
            <ac:spMk id="13" creationId="{A5CC4A63-B684-4F50-AB31-EBA12463A138}"/>
          </ac:spMkLst>
        </pc:spChg>
      </pc:sldChg>
      <pc:sldChg chg="modSp add mod">
        <pc:chgData name="camilly henry" userId="217f771fd853bb51" providerId="LiveId" clId="{468EE0F8-A660-4439-A3E8-79A50935E903}" dt="2022-02-10T12:38:23.550" v="3895"/>
        <pc:sldMkLst>
          <pc:docMk/>
          <pc:sldMk cId="2302815915" sldId="310"/>
        </pc:sldMkLst>
        <pc:spChg chg="mod">
          <ac:chgData name="camilly henry" userId="217f771fd853bb51" providerId="LiveId" clId="{468EE0F8-A660-4439-A3E8-79A50935E903}" dt="2022-02-10T12:38:23.550" v="3895"/>
          <ac:spMkLst>
            <pc:docMk/>
            <pc:sldMk cId="2302815915" sldId="310"/>
            <ac:spMk id="2" creationId="{50685200-AFC3-4170-9452-4B54C0311A12}"/>
          </ac:spMkLst>
        </pc:spChg>
        <pc:spChg chg="mod">
          <ac:chgData name="camilly henry" userId="217f771fd853bb51" providerId="LiveId" clId="{468EE0F8-A660-4439-A3E8-79A50935E903}" dt="2022-02-09T15:58:42.314" v="3452" actId="20577"/>
          <ac:spMkLst>
            <pc:docMk/>
            <pc:sldMk cId="2302815915" sldId="310"/>
            <ac:spMk id="13" creationId="{A5CC4A63-B684-4F50-AB31-EBA12463A138}"/>
          </ac:spMkLst>
        </pc:spChg>
      </pc:sldChg>
      <pc:sldChg chg="modSp add mod modNotesTx">
        <pc:chgData name="camilly henry" userId="217f771fd853bb51" providerId="LiveId" clId="{468EE0F8-A660-4439-A3E8-79A50935E903}" dt="2022-02-10T11:52:22.236" v="3894" actId="255"/>
        <pc:sldMkLst>
          <pc:docMk/>
          <pc:sldMk cId="2126450795" sldId="311"/>
        </pc:sldMkLst>
        <pc:spChg chg="mod">
          <ac:chgData name="camilly henry" userId="217f771fd853bb51" providerId="LiveId" clId="{468EE0F8-A660-4439-A3E8-79A50935E903}" dt="2022-02-10T11:52:22.236" v="3894" actId="255"/>
          <ac:spMkLst>
            <pc:docMk/>
            <pc:sldMk cId="2126450795" sldId="311"/>
            <ac:spMk id="2" creationId="{50685200-AFC3-4170-9452-4B54C0311A12}"/>
          </ac:spMkLst>
        </pc:spChg>
        <pc:spChg chg="mod">
          <ac:chgData name="camilly henry" userId="217f771fd853bb51" providerId="LiveId" clId="{468EE0F8-A660-4439-A3E8-79A50935E903}" dt="2022-02-09T15:58:58.250" v="3454" actId="20577"/>
          <ac:spMkLst>
            <pc:docMk/>
            <pc:sldMk cId="2126450795" sldId="311"/>
            <ac:spMk id="13" creationId="{A5CC4A63-B684-4F50-AB31-EBA12463A138}"/>
          </ac:spMkLst>
        </pc:spChg>
      </pc:sldChg>
      <pc:sldChg chg="modSp add mod modNotesTx">
        <pc:chgData name="camilly henry" userId="217f771fd853bb51" providerId="LiveId" clId="{468EE0F8-A660-4439-A3E8-79A50935E903}" dt="2022-02-10T11:49:56.812" v="3891" actId="113"/>
        <pc:sldMkLst>
          <pc:docMk/>
          <pc:sldMk cId="1548098046" sldId="312"/>
        </pc:sldMkLst>
        <pc:spChg chg="mod">
          <ac:chgData name="camilly henry" userId="217f771fd853bb51" providerId="LiveId" clId="{468EE0F8-A660-4439-A3E8-79A50935E903}" dt="2022-02-09T03:56:48.427" v="2457" actId="2711"/>
          <ac:spMkLst>
            <pc:docMk/>
            <pc:sldMk cId="1548098046" sldId="312"/>
            <ac:spMk id="2" creationId="{50685200-AFC3-4170-9452-4B54C0311A12}"/>
          </ac:spMkLst>
        </pc:spChg>
        <pc:spChg chg="mod">
          <ac:chgData name="camilly henry" userId="217f771fd853bb51" providerId="LiveId" clId="{468EE0F8-A660-4439-A3E8-79A50935E903}" dt="2022-02-10T11:49:56.812" v="3891" actId="113"/>
          <ac:spMkLst>
            <pc:docMk/>
            <pc:sldMk cId="1548098046" sldId="312"/>
            <ac:spMk id="13" creationId="{A5CC4A63-B684-4F50-AB31-EBA12463A138}"/>
          </ac:spMkLst>
        </pc:spChg>
      </pc:sldChg>
      <pc:sldChg chg="modSp add mod modNotesTx">
        <pc:chgData name="camilly henry" userId="217f771fd853bb51" providerId="LiveId" clId="{468EE0F8-A660-4439-A3E8-79A50935E903}" dt="2022-02-10T01:35:17.301" v="3747" actId="20577"/>
        <pc:sldMkLst>
          <pc:docMk/>
          <pc:sldMk cId="4014212028" sldId="313"/>
        </pc:sldMkLst>
        <pc:spChg chg="mod">
          <ac:chgData name="camilly henry" userId="217f771fd853bb51" providerId="LiveId" clId="{468EE0F8-A660-4439-A3E8-79A50935E903}" dt="2022-02-10T01:34:42.310" v="3634" actId="20577"/>
          <ac:spMkLst>
            <pc:docMk/>
            <pc:sldMk cId="4014212028" sldId="313"/>
            <ac:spMk id="13" creationId="{A5CC4A63-B684-4F50-AB31-EBA12463A138}"/>
          </ac:spMkLst>
        </pc:spChg>
      </pc:sldChg>
      <pc:sldChg chg="modSp add mod ord modNotesTx">
        <pc:chgData name="camilly henry" userId="217f771fd853bb51" providerId="LiveId" clId="{468EE0F8-A660-4439-A3E8-79A50935E903}" dt="2022-02-10T12:56:09.740" v="3971" actId="6549"/>
        <pc:sldMkLst>
          <pc:docMk/>
          <pc:sldMk cId="3126160511" sldId="314"/>
        </pc:sldMkLst>
        <pc:spChg chg="mod">
          <ac:chgData name="camilly henry" userId="217f771fd853bb51" providerId="LiveId" clId="{468EE0F8-A660-4439-A3E8-79A50935E903}" dt="2022-02-10T01:47:04.484" v="3801" actId="20577"/>
          <ac:spMkLst>
            <pc:docMk/>
            <pc:sldMk cId="3126160511" sldId="314"/>
            <ac:spMk id="2" creationId="{50685200-AFC3-4170-9452-4B54C0311A12}"/>
          </ac:spMkLst>
        </pc:spChg>
        <pc:spChg chg="mod">
          <ac:chgData name="camilly henry" userId="217f771fd853bb51" providerId="LiveId" clId="{468EE0F8-A660-4439-A3E8-79A50935E903}" dt="2022-02-10T12:56:09.740" v="3971" actId="6549"/>
          <ac:spMkLst>
            <pc:docMk/>
            <pc:sldMk cId="3126160511" sldId="314"/>
            <ac:spMk id="13" creationId="{A5CC4A63-B684-4F50-AB31-EBA12463A138}"/>
          </ac:spMkLst>
        </pc:spChg>
      </pc:sldChg>
      <pc:sldChg chg="addSp delSp modSp add mod ord modNotesTx">
        <pc:chgData name="camilly henry" userId="217f771fd853bb51" providerId="LiveId" clId="{468EE0F8-A660-4439-A3E8-79A50935E903}" dt="2022-02-10T12:57:51.260" v="3974" actId="6549"/>
        <pc:sldMkLst>
          <pc:docMk/>
          <pc:sldMk cId="369670134" sldId="315"/>
        </pc:sldMkLst>
        <pc:spChg chg="add del mod">
          <ac:chgData name="camilly henry" userId="217f771fd853bb51" providerId="LiveId" clId="{468EE0F8-A660-4439-A3E8-79A50935E903}" dt="2022-02-10T12:57:45.806" v="3973" actId="12"/>
          <ac:spMkLst>
            <pc:docMk/>
            <pc:sldMk cId="369670134" sldId="315"/>
            <ac:spMk id="13" creationId="{A5CC4A63-B684-4F50-AB31-EBA12463A138}"/>
          </ac:spMkLst>
        </pc:spChg>
      </pc:sldChg>
      <pc:sldChg chg="modSp add mod modNotesTx">
        <pc:chgData name="camilly henry" userId="217f771fd853bb51" providerId="LiveId" clId="{468EE0F8-A660-4439-A3E8-79A50935E903}" dt="2022-02-10T12:58:05.489" v="3977" actId="6549"/>
        <pc:sldMkLst>
          <pc:docMk/>
          <pc:sldMk cId="83998537" sldId="316"/>
        </pc:sldMkLst>
        <pc:spChg chg="mod">
          <ac:chgData name="camilly henry" userId="217f771fd853bb51" providerId="LiveId" clId="{468EE0F8-A660-4439-A3E8-79A50935E903}" dt="2022-02-10T12:58:02.461" v="3976" actId="20577"/>
          <ac:spMkLst>
            <pc:docMk/>
            <pc:sldMk cId="83998537" sldId="316"/>
            <ac:spMk id="13" creationId="{A5CC4A63-B684-4F50-AB31-EBA12463A138}"/>
          </ac:spMkLst>
        </pc:spChg>
      </pc:sldChg>
      <pc:sldChg chg="modSp add mod">
        <pc:chgData name="camilly henry" userId="217f771fd853bb51" providerId="LiveId" clId="{468EE0F8-A660-4439-A3E8-79A50935E903}" dt="2022-02-10T12:58:44.003" v="3978" actId="6549"/>
        <pc:sldMkLst>
          <pc:docMk/>
          <pc:sldMk cId="1592420925" sldId="317"/>
        </pc:sldMkLst>
        <pc:spChg chg="mod">
          <ac:chgData name="camilly henry" userId="217f771fd853bb51" providerId="LiveId" clId="{468EE0F8-A660-4439-A3E8-79A50935E903}" dt="2022-02-10T12:58:44.003" v="3978" actId="6549"/>
          <ac:spMkLst>
            <pc:docMk/>
            <pc:sldMk cId="1592420925" sldId="317"/>
            <ac:spMk id="13" creationId="{A5CC4A63-B684-4F50-AB31-EBA12463A138}"/>
          </ac:spMkLst>
        </pc:spChg>
      </pc:sldChg>
      <pc:sldChg chg="modSp add mod modNotesTx">
        <pc:chgData name="camilly henry" userId="217f771fd853bb51" providerId="LiveId" clId="{468EE0F8-A660-4439-A3E8-79A50935E903}" dt="2022-02-10T13:01:11.658" v="3986" actId="6549"/>
        <pc:sldMkLst>
          <pc:docMk/>
          <pc:sldMk cId="1596580505" sldId="318"/>
        </pc:sldMkLst>
        <pc:spChg chg="mod">
          <ac:chgData name="camilly henry" userId="217f771fd853bb51" providerId="LiveId" clId="{468EE0F8-A660-4439-A3E8-79A50935E903}" dt="2022-02-10T13:00:15.356" v="3985" actId="20577"/>
          <ac:spMkLst>
            <pc:docMk/>
            <pc:sldMk cId="1596580505" sldId="318"/>
            <ac:spMk id="13" creationId="{A5CC4A63-B684-4F50-AB31-EBA12463A138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8FA106-7039-42CA-9373-16A26A5FA2B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D6843418-9466-4B87-B268-ECBFBCF01442}">
      <dgm:prSet/>
      <dgm:spPr/>
      <dgm:t>
        <a:bodyPr/>
        <a:lstStyle/>
        <a:p>
          <a:r>
            <a:rPr lang="en-US"/>
            <a:t>Students should be able to:</a:t>
          </a:r>
        </a:p>
      </dgm:t>
    </dgm:pt>
    <dgm:pt modelId="{BBBCC8F7-7C3B-4D3F-8BB8-F32697CBAEB4}" type="parTrans" cxnId="{88246B92-3BDB-4536-997B-2F3F9EDDDE5B}">
      <dgm:prSet/>
      <dgm:spPr/>
      <dgm:t>
        <a:bodyPr/>
        <a:lstStyle/>
        <a:p>
          <a:endParaRPr lang="en-US"/>
        </a:p>
      </dgm:t>
    </dgm:pt>
    <dgm:pt modelId="{6830080B-C6DA-43AD-B362-4F73F7824186}" type="sibTrans" cxnId="{88246B92-3BDB-4536-997B-2F3F9EDDDE5B}">
      <dgm:prSet/>
      <dgm:spPr/>
      <dgm:t>
        <a:bodyPr/>
        <a:lstStyle/>
        <a:p>
          <a:endParaRPr lang="en-US"/>
        </a:p>
      </dgm:t>
    </dgm:pt>
    <dgm:pt modelId="{120F3E7F-AFBB-45CB-B6DC-937D5D6C2A2E}">
      <dgm:prSet/>
      <dgm:spPr/>
      <dgm:t>
        <a:bodyPr/>
        <a:lstStyle/>
        <a:p>
          <a:r>
            <a:rPr lang="en-US"/>
            <a:t>Define Application Software</a:t>
          </a:r>
        </a:p>
      </dgm:t>
    </dgm:pt>
    <dgm:pt modelId="{4FDED470-C198-4600-B495-43BDAA703073}" type="parTrans" cxnId="{020BCA89-6B86-40A8-8163-2CF98D393674}">
      <dgm:prSet/>
      <dgm:spPr/>
      <dgm:t>
        <a:bodyPr/>
        <a:lstStyle/>
        <a:p>
          <a:endParaRPr lang="en-US"/>
        </a:p>
      </dgm:t>
    </dgm:pt>
    <dgm:pt modelId="{B99CA47B-61DA-418D-A592-DC42AC5828CB}" type="sibTrans" cxnId="{020BCA89-6B86-40A8-8163-2CF98D393674}">
      <dgm:prSet/>
      <dgm:spPr/>
      <dgm:t>
        <a:bodyPr/>
        <a:lstStyle/>
        <a:p>
          <a:endParaRPr lang="en-US"/>
        </a:p>
      </dgm:t>
    </dgm:pt>
    <dgm:pt modelId="{14BC6BC1-BC79-4F69-AAA2-B8ACF6D6F92C}">
      <dgm:prSet/>
      <dgm:spPr/>
      <dgm:t>
        <a:bodyPr/>
        <a:lstStyle/>
        <a:p>
          <a:r>
            <a:rPr lang="en-US"/>
            <a:t>List and define application subtypes</a:t>
          </a:r>
        </a:p>
      </dgm:t>
    </dgm:pt>
    <dgm:pt modelId="{9110BAED-1579-4060-B489-095DC6A6A69A}" type="parTrans" cxnId="{CD6B9DBE-20D9-4A9D-846F-23652BAA58C5}">
      <dgm:prSet/>
      <dgm:spPr/>
      <dgm:t>
        <a:bodyPr/>
        <a:lstStyle/>
        <a:p>
          <a:endParaRPr lang="en-US"/>
        </a:p>
      </dgm:t>
    </dgm:pt>
    <dgm:pt modelId="{21633673-D2D8-4B19-90D4-FD87F45B88B2}" type="sibTrans" cxnId="{CD6B9DBE-20D9-4A9D-846F-23652BAA58C5}">
      <dgm:prSet/>
      <dgm:spPr/>
      <dgm:t>
        <a:bodyPr/>
        <a:lstStyle/>
        <a:p>
          <a:endParaRPr lang="en-US"/>
        </a:p>
      </dgm:t>
    </dgm:pt>
    <dgm:pt modelId="{F70CB156-5CAC-427F-9B9B-1F0482ABE995}">
      <dgm:prSet/>
      <dgm:spPr/>
      <dgm:t>
        <a:bodyPr/>
        <a:lstStyle/>
        <a:p>
          <a:r>
            <a:rPr lang="en-US" dirty="0"/>
            <a:t>Uses of application software</a:t>
          </a:r>
        </a:p>
      </dgm:t>
    </dgm:pt>
    <dgm:pt modelId="{1C956562-87DE-4A4E-9963-C5EAA40B4339}" type="parTrans" cxnId="{A86662C2-E16C-4486-956B-5EC60045030F}">
      <dgm:prSet/>
      <dgm:spPr/>
      <dgm:t>
        <a:bodyPr/>
        <a:lstStyle/>
        <a:p>
          <a:endParaRPr lang="en-US"/>
        </a:p>
      </dgm:t>
    </dgm:pt>
    <dgm:pt modelId="{7784E603-0C05-44BB-8D1D-7D9A5D63D3C4}" type="sibTrans" cxnId="{A86662C2-E16C-4486-956B-5EC60045030F}">
      <dgm:prSet/>
      <dgm:spPr/>
      <dgm:t>
        <a:bodyPr/>
        <a:lstStyle/>
        <a:p>
          <a:endParaRPr lang="en-US"/>
        </a:p>
      </dgm:t>
    </dgm:pt>
    <dgm:pt modelId="{85175380-778A-4380-B073-26C289A87A2C}">
      <dgm:prSet/>
      <dgm:spPr/>
      <dgm:t>
        <a:bodyPr/>
        <a:lstStyle/>
        <a:p>
          <a:r>
            <a:rPr lang="en-US"/>
            <a:t>Acquiring application software</a:t>
          </a:r>
        </a:p>
      </dgm:t>
    </dgm:pt>
    <dgm:pt modelId="{E2B56087-1B6D-4D9E-AB8A-053AD78F0806}" type="parTrans" cxnId="{2538EE0C-5C54-4C7B-9938-D23FF517558C}">
      <dgm:prSet/>
      <dgm:spPr/>
      <dgm:t>
        <a:bodyPr/>
        <a:lstStyle/>
        <a:p>
          <a:endParaRPr lang="en-US"/>
        </a:p>
      </dgm:t>
    </dgm:pt>
    <dgm:pt modelId="{966BFFDD-5D20-4242-93AB-FB8B68AECB32}" type="sibTrans" cxnId="{2538EE0C-5C54-4C7B-9938-D23FF517558C}">
      <dgm:prSet/>
      <dgm:spPr/>
      <dgm:t>
        <a:bodyPr/>
        <a:lstStyle/>
        <a:p>
          <a:endParaRPr lang="en-US"/>
        </a:p>
      </dgm:t>
    </dgm:pt>
    <dgm:pt modelId="{D5DA7FCC-A127-42A6-A17E-8F0CFCA4395A}" type="pres">
      <dgm:prSet presAssocID="{148FA106-7039-42CA-9373-16A26A5FA2B2}" presName="root" presStyleCnt="0">
        <dgm:presLayoutVars>
          <dgm:dir/>
          <dgm:resizeHandles val="exact"/>
        </dgm:presLayoutVars>
      </dgm:prSet>
      <dgm:spPr/>
    </dgm:pt>
    <dgm:pt modelId="{265A4673-511C-4A64-8EEB-FAAE22C999A5}" type="pres">
      <dgm:prSet presAssocID="{D6843418-9466-4B87-B268-ECBFBCF01442}" presName="compNode" presStyleCnt="0"/>
      <dgm:spPr/>
    </dgm:pt>
    <dgm:pt modelId="{AD239357-F815-4CC9-837D-B6C12B38860C}" type="pres">
      <dgm:prSet presAssocID="{D6843418-9466-4B87-B268-ECBFBCF01442}" presName="bgRect" presStyleLbl="bgShp" presStyleIdx="0" presStyleCnt="5"/>
      <dgm:spPr/>
    </dgm:pt>
    <dgm:pt modelId="{95A5CB80-36F1-4E7A-ADDE-6D17783B686B}" type="pres">
      <dgm:prSet presAssocID="{D6843418-9466-4B87-B268-ECBFBCF0144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7DA5122E-7D49-404B-9157-9CE52A9A4F19}" type="pres">
      <dgm:prSet presAssocID="{D6843418-9466-4B87-B268-ECBFBCF01442}" presName="spaceRect" presStyleCnt="0"/>
      <dgm:spPr/>
    </dgm:pt>
    <dgm:pt modelId="{01C07025-7A23-492D-89A1-4AB773ADD744}" type="pres">
      <dgm:prSet presAssocID="{D6843418-9466-4B87-B268-ECBFBCF01442}" presName="parTx" presStyleLbl="revTx" presStyleIdx="0" presStyleCnt="5">
        <dgm:presLayoutVars>
          <dgm:chMax val="0"/>
          <dgm:chPref val="0"/>
        </dgm:presLayoutVars>
      </dgm:prSet>
      <dgm:spPr/>
    </dgm:pt>
    <dgm:pt modelId="{50622327-50F6-4E59-9C0F-0EBC37567FD3}" type="pres">
      <dgm:prSet presAssocID="{6830080B-C6DA-43AD-B362-4F73F7824186}" presName="sibTrans" presStyleCnt="0"/>
      <dgm:spPr/>
    </dgm:pt>
    <dgm:pt modelId="{CCA4677A-1B5B-451A-88D9-A06D306EB51F}" type="pres">
      <dgm:prSet presAssocID="{120F3E7F-AFBB-45CB-B6DC-937D5D6C2A2E}" presName="compNode" presStyleCnt="0"/>
      <dgm:spPr/>
    </dgm:pt>
    <dgm:pt modelId="{ECE26F74-B38F-44A4-BDC5-EB108365791B}" type="pres">
      <dgm:prSet presAssocID="{120F3E7F-AFBB-45CB-B6DC-937D5D6C2A2E}" presName="bgRect" presStyleLbl="bgShp" presStyleIdx="1" presStyleCnt="5"/>
      <dgm:spPr/>
    </dgm:pt>
    <dgm:pt modelId="{F24F6F75-4136-4FA0-85BE-3A30D4E485AB}" type="pres">
      <dgm:prSet presAssocID="{120F3E7F-AFBB-45CB-B6DC-937D5D6C2A2E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C7B91273-CD31-4F28-A778-A58605A1810A}" type="pres">
      <dgm:prSet presAssocID="{120F3E7F-AFBB-45CB-B6DC-937D5D6C2A2E}" presName="spaceRect" presStyleCnt="0"/>
      <dgm:spPr/>
    </dgm:pt>
    <dgm:pt modelId="{E7102372-556E-4579-BA29-51E7207100EF}" type="pres">
      <dgm:prSet presAssocID="{120F3E7F-AFBB-45CB-B6DC-937D5D6C2A2E}" presName="parTx" presStyleLbl="revTx" presStyleIdx="1" presStyleCnt="5">
        <dgm:presLayoutVars>
          <dgm:chMax val="0"/>
          <dgm:chPref val="0"/>
        </dgm:presLayoutVars>
      </dgm:prSet>
      <dgm:spPr/>
    </dgm:pt>
    <dgm:pt modelId="{29471601-D2DD-42BC-9A3C-517CA363B109}" type="pres">
      <dgm:prSet presAssocID="{B99CA47B-61DA-418D-A592-DC42AC5828CB}" presName="sibTrans" presStyleCnt="0"/>
      <dgm:spPr/>
    </dgm:pt>
    <dgm:pt modelId="{24FABD60-772C-4464-A01E-236D99E43F7A}" type="pres">
      <dgm:prSet presAssocID="{14BC6BC1-BC79-4F69-AAA2-B8ACF6D6F92C}" presName="compNode" presStyleCnt="0"/>
      <dgm:spPr/>
    </dgm:pt>
    <dgm:pt modelId="{03187727-FD9A-4862-BE79-1915E0A8D31C}" type="pres">
      <dgm:prSet presAssocID="{14BC6BC1-BC79-4F69-AAA2-B8ACF6D6F92C}" presName="bgRect" presStyleLbl="bgShp" presStyleIdx="2" presStyleCnt="5"/>
      <dgm:spPr/>
    </dgm:pt>
    <dgm:pt modelId="{0F12ACE5-01DB-4C7E-870E-E30C1CB9F09C}" type="pres">
      <dgm:prSet presAssocID="{14BC6BC1-BC79-4F69-AAA2-B8ACF6D6F92C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52F5C88-516B-4353-84AF-CAF9B66DCC1D}" type="pres">
      <dgm:prSet presAssocID="{14BC6BC1-BC79-4F69-AAA2-B8ACF6D6F92C}" presName="spaceRect" presStyleCnt="0"/>
      <dgm:spPr/>
    </dgm:pt>
    <dgm:pt modelId="{9EE5970C-F09F-41FA-8053-FAA528651484}" type="pres">
      <dgm:prSet presAssocID="{14BC6BC1-BC79-4F69-AAA2-B8ACF6D6F92C}" presName="parTx" presStyleLbl="revTx" presStyleIdx="2" presStyleCnt="5">
        <dgm:presLayoutVars>
          <dgm:chMax val="0"/>
          <dgm:chPref val="0"/>
        </dgm:presLayoutVars>
      </dgm:prSet>
      <dgm:spPr/>
    </dgm:pt>
    <dgm:pt modelId="{24F116B4-F92D-4892-92A9-99280C54A5BD}" type="pres">
      <dgm:prSet presAssocID="{21633673-D2D8-4B19-90D4-FD87F45B88B2}" presName="sibTrans" presStyleCnt="0"/>
      <dgm:spPr/>
    </dgm:pt>
    <dgm:pt modelId="{813BFF08-4813-4337-ADAB-B1F0291BB96E}" type="pres">
      <dgm:prSet presAssocID="{F70CB156-5CAC-427F-9B9B-1F0482ABE995}" presName="compNode" presStyleCnt="0"/>
      <dgm:spPr/>
    </dgm:pt>
    <dgm:pt modelId="{342D9D01-7219-43CD-A18E-BB86A8731E8F}" type="pres">
      <dgm:prSet presAssocID="{F70CB156-5CAC-427F-9B9B-1F0482ABE995}" presName="bgRect" presStyleLbl="bgShp" presStyleIdx="3" presStyleCnt="5"/>
      <dgm:spPr/>
    </dgm:pt>
    <dgm:pt modelId="{82E20626-AC0E-4B78-8C01-5EBA1BD58289}" type="pres">
      <dgm:prSet presAssocID="{F70CB156-5CAC-427F-9B9B-1F0482ABE995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3AA217E8-B7B3-42F0-8A97-4F2109C5B755}" type="pres">
      <dgm:prSet presAssocID="{F70CB156-5CAC-427F-9B9B-1F0482ABE995}" presName="spaceRect" presStyleCnt="0"/>
      <dgm:spPr/>
    </dgm:pt>
    <dgm:pt modelId="{23DC6472-7D89-4D87-AA1D-1847048F6141}" type="pres">
      <dgm:prSet presAssocID="{F70CB156-5CAC-427F-9B9B-1F0482ABE995}" presName="parTx" presStyleLbl="revTx" presStyleIdx="3" presStyleCnt="5">
        <dgm:presLayoutVars>
          <dgm:chMax val="0"/>
          <dgm:chPref val="0"/>
        </dgm:presLayoutVars>
      </dgm:prSet>
      <dgm:spPr/>
    </dgm:pt>
    <dgm:pt modelId="{F83A900D-2805-4831-9890-39E2B276A96E}" type="pres">
      <dgm:prSet presAssocID="{7784E603-0C05-44BB-8D1D-7D9A5D63D3C4}" presName="sibTrans" presStyleCnt="0"/>
      <dgm:spPr/>
    </dgm:pt>
    <dgm:pt modelId="{742F9E22-F328-4F2F-A88D-B254C45F6AEE}" type="pres">
      <dgm:prSet presAssocID="{85175380-778A-4380-B073-26C289A87A2C}" presName="compNode" presStyleCnt="0"/>
      <dgm:spPr/>
    </dgm:pt>
    <dgm:pt modelId="{0E322165-D26A-43A5-A7DD-A48EE0898C77}" type="pres">
      <dgm:prSet presAssocID="{85175380-778A-4380-B073-26C289A87A2C}" presName="bgRect" presStyleLbl="bgShp" presStyleIdx="4" presStyleCnt="5"/>
      <dgm:spPr/>
    </dgm:pt>
    <dgm:pt modelId="{CCE08222-5407-47A5-8CAD-E4585AD80607}" type="pres">
      <dgm:prSet presAssocID="{85175380-778A-4380-B073-26C289A87A2C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44118D49-293B-4E7D-9EDE-CD4C3B595796}" type="pres">
      <dgm:prSet presAssocID="{85175380-778A-4380-B073-26C289A87A2C}" presName="spaceRect" presStyleCnt="0"/>
      <dgm:spPr/>
    </dgm:pt>
    <dgm:pt modelId="{1CB9B4C1-21E0-4FBF-9028-1A2C4A9D1264}" type="pres">
      <dgm:prSet presAssocID="{85175380-778A-4380-B073-26C289A87A2C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2538EE0C-5C54-4C7B-9938-D23FF517558C}" srcId="{148FA106-7039-42CA-9373-16A26A5FA2B2}" destId="{85175380-778A-4380-B073-26C289A87A2C}" srcOrd="4" destOrd="0" parTransId="{E2B56087-1B6D-4D9E-AB8A-053AD78F0806}" sibTransId="{966BFFDD-5D20-4242-93AB-FB8B68AECB32}"/>
    <dgm:cxn modelId="{99F10F1A-060C-412E-A29E-A1A7DCE1C991}" type="presOf" srcId="{148FA106-7039-42CA-9373-16A26A5FA2B2}" destId="{D5DA7FCC-A127-42A6-A17E-8F0CFCA4395A}" srcOrd="0" destOrd="0" presId="urn:microsoft.com/office/officeart/2018/2/layout/IconVerticalSolidList"/>
    <dgm:cxn modelId="{4E9ACA2E-44DF-4E8B-983D-87F6C05D5287}" type="presOf" srcId="{14BC6BC1-BC79-4F69-AAA2-B8ACF6D6F92C}" destId="{9EE5970C-F09F-41FA-8053-FAA528651484}" srcOrd="0" destOrd="0" presId="urn:microsoft.com/office/officeart/2018/2/layout/IconVerticalSolidList"/>
    <dgm:cxn modelId="{59B74636-B2B5-44B0-9AD7-5144638D00AA}" type="presOf" srcId="{120F3E7F-AFBB-45CB-B6DC-937D5D6C2A2E}" destId="{E7102372-556E-4579-BA29-51E7207100EF}" srcOrd="0" destOrd="0" presId="urn:microsoft.com/office/officeart/2018/2/layout/IconVerticalSolidList"/>
    <dgm:cxn modelId="{89A6FE82-8618-47C1-9F4D-314BCC7094D1}" type="presOf" srcId="{85175380-778A-4380-B073-26C289A87A2C}" destId="{1CB9B4C1-21E0-4FBF-9028-1A2C4A9D1264}" srcOrd="0" destOrd="0" presId="urn:microsoft.com/office/officeart/2018/2/layout/IconVerticalSolidList"/>
    <dgm:cxn modelId="{020BCA89-6B86-40A8-8163-2CF98D393674}" srcId="{148FA106-7039-42CA-9373-16A26A5FA2B2}" destId="{120F3E7F-AFBB-45CB-B6DC-937D5D6C2A2E}" srcOrd="1" destOrd="0" parTransId="{4FDED470-C198-4600-B495-43BDAA703073}" sibTransId="{B99CA47B-61DA-418D-A592-DC42AC5828CB}"/>
    <dgm:cxn modelId="{88246B92-3BDB-4536-997B-2F3F9EDDDE5B}" srcId="{148FA106-7039-42CA-9373-16A26A5FA2B2}" destId="{D6843418-9466-4B87-B268-ECBFBCF01442}" srcOrd="0" destOrd="0" parTransId="{BBBCC8F7-7C3B-4D3F-8BB8-F32697CBAEB4}" sibTransId="{6830080B-C6DA-43AD-B362-4F73F7824186}"/>
    <dgm:cxn modelId="{CD6B9DBE-20D9-4A9D-846F-23652BAA58C5}" srcId="{148FA106-7039-42CA-9373-16A26A5FA2B2}" destId="{14BC6BC1-BC79-4F69-AAA2-B8ACF6D6F92C}" srcOrd="2" destOrd="0" parTransId="{9110BAED-1579-4060-B489-095DC6A6A69A}" sibTransId="{21633673-D2D8-4B19-90D4-FD87F45B88B2}"/>
    <dgm:cxn modelId="{A86662C2-E16C-4486-956B-5EC60045030F}" srcId="{148FA106-7039-42CA-9373-16A26A5FA2B2}" destId="{F70CB156-5CAC-427F-9B9B-1F0482ABE995}" srcOrd="3" destOrd="0" parTransId="{1C956562-87DE-4A4E-9963-C5EAA40B4339}" sibTransId="{7784E603-0C05-44BB-8D1D-7D9A5D63D3C4}"/>
    <dgm:cxn modelId="{EBF691DB-A0E5-444C-8827-7309DD9EBB9B}" type="presOf" srcId="{F70CB156-5CAC-427F-9B9B-1F0482ABE995}" destId="{23DC6472-7D89-4D87-AA1D-1847048F6141}" srcOrd="0" destOrd="0" presId="urn:microsoft.com/office/officeart/2018/2/layout/IconVerticalSolidList"/>
    <dgm:cxn modelId="{D90214E7-3602-4E95-8C87-46FF3012EA7C}" type="presOf" srcId="{D6843418-9466-4B87-B268-ECBFBCF01442}" destId="{01C07025-7A23-492D-89A1-4AB773ADD744}" srcOrd="0" destOrd="0" presId="urn:microsoft.com/office/officeart/2018/2/layout/IconVerticalSolidList"/>
    <dgm:cxn modelId="{9EA1113D-B6FA-44FC-99D0-2B98342DCC34}" type="presParOf" srcId="{D5DA7FCC-A127-42A6-A17E-8F0CFCA4395A}" destId="{265A4673-511C-4A64-8EEB-FAAE22C999A5}" srcOrd="0" destOrd="0" presId="urn:microsoft.com/office/officeart/2018/2/layout/IconVerticalSolidList"/>
    <dgm:cxn modelId="{524A9AC2-05D0-4062-854D-D88BD474C4C1}" type="presParOf" srcId="{265A4673-511C-4A64-8EEB-FAAE22C999A5}" destId="{AD239357-F815-4CC9-837D-B6C12B38860C}" srcOrd="0" destOrd="0" presId="urn:microsoft.com/office/officeart/2018/2/layout/IconVerticalSolidList"/>
    <dgm:cxn modelId="{ABD59C6E-7BBE-4D9E-A368-3A6D26805176}" type="presParOf" srcId="{265A4673-511C-4A64-8EEB-FAAE22C999A5}" destId="{95A5CB80-36F1-4E7A-ADDE-6D17783B686B}" srcOrd="1" destOrd="0" presId="urn:microsoft.com/office/officeart/2018/2/layout/IconVerticalSolidList"/>
    <dgm:cxn modelId="{C6E2307E-BCA1-4869-AD47-C387E0629159}" type="presParOf" srcId="{265A4673-511C-4A64-8EEB-FAAE22C999A5}" destId="{7DA5122E-7D49-404B-9157-9CE52A9A4F19}" srcOrd="2" destOrd="0" presId="urn:microsoft.com/office/officeart/2018/2/layout/IconVerticalSolidList"/>
    <dgm:cxn modelId="{C800EFFF-C08F-4FD2-A75D-814F6F18BC13}" type="presParOf" srcId="{265A4673-511C-4A64-8EEB-FAAE22C999A5}" destId="{01C07025-7A23-492D-89A1-4AB773ADD744}" srcOrd="3" destOrd="0" presId="urn:microsoft.com/office/officeart/2018/2/layout/IconVerticalSolidList"/>
    <dgm:cxn modelId="{A4423845-2142-4970-AD08-043F782524F1}" type="presParOf" srcId="{D5DA7FCC-A127-42A6-A17E-8F0CFCA4395A}" destId="{50622327-50F6-4E59-9C0F-0EBC37567FD3}" srcOrd="1" destOrd="0" presId="urn:microsoft.com/office/officeart/2018/2/layout/IconVerticalSolidList"/>
    <dgm:cxn modelId="{F9229C6A-16E0-4370-977F-117098F0EC3C}" type="presParOf" srcId="{D5DA7FCC-A127-42A6-A17E-8F0CFCA4395A}" destId="{CCA4677A-1B5B-451A-88D9-A06D306EB51F}" srcOrd="2" destOrd="0" presId="urn:microsoft.com/office/officeart/2018/2/layout/IconVerticalSolidList"/>
    <dgm:cxn modelId="{EF11BA5C-B087-448E-A1E8-BF7237DAB62E}" type="presParOf" srcId="{CCA4677A-1B5B-451A-88D9-A06D306EB51F}" destId="{ECE26F74-B38F-44A4-BDC5-EB108365791B}" srcOrd="0" destOrd="0" presId="urn:microsoft.com/office/officeart/2018/2/layout/IconVerticalSolidList"/>
    <dgm:cxn modelId="{2AF54BED-171D-499E-8D16-316AFD3B6B34}" type="presParOf" srcId="{CCA4677A-1B5B-451A-88D9-A06D306EB51F}" destId="{F24F6F75-4136-4FA0-85BE-3A30D4E485AB}" srcOrd="1" destOrd="0" presId="urn:microsoft.com/office/officeart/2018/2/layout/IconVerticalSolidList"/>
    <dgm:cxn modelId="{7E8FAA4F-A69F-4BB0-BF5C-C40F0FBBB823}" type="presParOf" srcId="{CCA4677A-1B5B-451A-88D9-A06D306EB51F}" destId="{C7B91273-CD31-4F28-A778-A58605A1810A}" srcOrd="2" destOrd="0" presId="urn:microsoft.com/office/officeart/2018/2/layout/IconVerticalSolidList"/>
    <dgm:cxn modelId="{0245D9C9-7A85-4BE5-8FDA-9C2847FAB08D}" type="presParOf" srcId="{CCA4677A-1B5B-451A-88D9-A06D306EB51F}" destId="{E7102372-556E-4579-BA29-51E7207100EF}" srcOrd="3" destOrd="0" presId="urn:microsoft.com/office/officeart/2018/2/layout/IconVerticalSolidList"/>
    <dgm:cxn modelId="{E2C97E64-B6D6-4268-811F-CA8B62F30210}" type="presParOf" srcId="{D5DA7FCC-A127-42A6-A17E-8F0CFCA4395A}" destId="{29471601-D2DD-42BC-9A3C-517CA363B109}" srcOrd="3" destOrd="0" presId="urn:microsoft.com/office/officeart/2018/2/layout/IconVerticalSolidList"/>
    <dgm:cxn modelId="{C41F3DB2-4C3F-4F8C-856B-465E66CA1F47}" type="presParOf" srcId="{D5DA7FCC-A127-42A6-A17E-8F0CFCA4395A}" destId="{24FABD60-772C-4464-A01E-236D99E43F7A}" srcOrd="4" destOrd="0" presId="urn:microsoft.com/office/officeart/2018/2/layout/IconVerticalSolidList"/>
    <dgm:cxn modelId="{0C76BB26-059D-4D95-8B18-238BE69CD609}" type="presParOf" srcId="{24FABD60-772C-4464-A01E-236D99E43F7A}" destId="{03187727-FD9A-4862-BE79-1915E0A8D31C}" srcOrd="0" destOrd="0" presId="urn:microsoft.com/office/officeart/2018/2/layout/IconVerticalSolidList"/>
    <dgm:cxn modelId="{F5365349-D2B5-4A26-B6E0-B7BB391ED359}" type="presParOf" srcId="{24FABD60-772C-4464-A01E-236D99E43F7A}" destId="{0F12ACE5-01DB-4C7E-870E-E30C1CB9F09C}" srcOrd="1" destOrd="0" presId="urn:microsoft.com/office/officeart/2018/2/layout/IconVerticalSolidList"/>
    <dgm:cxn modelId="{A165B7D8-9508-4184-8811-343C429B7D2F}" type="presParOf" srcId="{24FABD60-772C-4464-A01E-236D99E43F7A}" destId="{052F5C88-516B-4353-84AF-CAF9B66DCC1D}" srcOrd="2" destOrd="0" presId="urn:microsoft.com/office/officeart/2018/2/layout/IconVerticalSolidList"/>
    <dgm:cxn modelId="{508CDBFE-FF71-4FF6-98F1-138496A52E81}" type="presParOf" srcId="{24FABD60-772C-4464-A01E-236D99E43F7A}" destId="{9EE5970C-F09F-41FA-8053-FAA528651484}" srcOrd="3" destOrd="0" presId="urn:microsoft.com/office/officeart/2018/2/layout/IconVerticalSolidList"/>
    <dgm:cxn modelId="{379EBC3D-B03A-47E3-800D-00B55588F350}" type="presParOf" srcId="{D5DA7FCC-A127-42A6-A17E-8F0CFCA4395A}" destId="{24F116B4-F92D-4892-92A9-99280C54A5BD}" srcOrd="5" destOrd="0" presId="urn:microsoft.com/office/officeart/2018/2/layout/IconVerticalSolidList"/>
    <dgm:cxn modelId="{04C17482-F0C8-489D-8F10-3FE86EEB00A3}" type="presParOf" srcId="{D5DA7FCC-A127-42A6-A17E-8F0CFCA4395A}" destId="{813BFF08-4813-4337-ADAB-B1F0291BB96E}" srcOrd="6" destOrd="0" presId="urn:microsoft.com/office/officeart/2018/2/layout/IconVerticalSolidList"/>
    <dgm:cxn modelId="{56D1CA88-8072-430C-9917-A756CBED8A77}" type="presParOf" srcId="{813BFF08-4813-4337-ADAB-B1F0291BB96E}" destId="{342D9D01-7219-43CD-A18E-BB86A8731E8F}" srcOrd="0" destOrd="0" presId="urn:microsoft.com/office/officeart/2018/2/layout/IconVerticalSolidList"/>
    <dgm:cxn modelId="{1DFA1A23-A7B0-45AF-91B2-DD293A5C6FF2}" type="presParOf" srcId="{813BFF08-4813-4337-ADAB-B1F0291BB96E}" destId="{82E20626-AC0E-4B78-8C01-5EBA1BD58289}" srcOrd="1" destOrd="0" presId="urn:microsoft.com/office/officeart/2018/2/layout/IconVerticalSolidList"/>
    <dgm:cxn modelId="{513E3349-C2A0-4858-A524-FFF4485E836D}" type="presParOf" srcId="{813BFF08-4813-4337-ADAB-B1F0291BB96E}" destId="{3AA217E8-B7B3-42F0-8A97-4F2109C5B755}" srcOrd="2" destOrd="0" presId="urn:microsoft.com/office/officeart/2018/2/layout/IconVerticalSolidList"/>
    <dgm:cxn modelId="{A0C5917F-9764-40B4-908E-B61EE1A93B7C}" type="presParOf" srcId="{813BFF08-4813-4337-ADAB-B1F0291BB96E}" destId="{23DC6472-7D89-4D87-AA1D-1847048F6141}" srcOrd="3" destOrd="0" presId="urn:microsoft.com/office/officeart/2018/2/layout/IconVerticalSolidList"/>
    <dgm:cxn modelId="{82257500-1098-4984-8EB0-F036242343CC}" type="presParOf" srcId="{D5DA7FCC-A127-42A6-A17E-8F0CFCA4395A}" destId="{F83A900D-2805-4831-9890-39E2B276A96E}" srcOrd="7" destOrd="0" presId="urn:microsoft.com/office/officeart/2018/2/layout/IconVerticalSolidList"/>
    <dgm:cxn modelId="{2ACADC8D-0D7D-4907-A9E4-BF398895687D}" type="presParOf" srcId="{D5DA7FCC-A127-42A6-A17E-8F0CFCA4395A}" destId="{742F9E22-F328-4F2F-A88D-B254C45F6AEE}" srcOrd="8" destOrd="0" presId="urn:microsoft.com/office/officeart/2018/2/layout/IconVerticalSolidList"/>
    <dgm:cxn modelId="{7396F85A-8784-4F2A-BEC8-0DC343DB0BDD}" type="presParOf" srcId="{742F9E22-F328-4F2F-A88D-B254C45F6AEE}" destId="{0E322165-D26A-43A5-A7DD-A48EE0898C77}" srcOrd="0" destOrd="0" presId="urn:microsoft.com/office/officeart/2018/2/layout/IconVerticalSolidList"/>
    <dgm:cxn modelId="{8F774FDC-B679-41D6-AD94-12F965A9F718}" type="presParOf" srcId="{742F9E22-F328-4F2F-A88D-B254C45F6AEE}" destId="{CCE08222-5407-47A5-8CAD-E4585AD80607}" srcOrd="1" destOrd="0" presId="urn:microsoft.com/office/officeart/2018/2/layout/IconVerticalSolidList"/>
    <dgm:cxn modelId="{44BA5E8C-3CB2-444D-B03A-57559229891E}" type="presParOf" srcId="{742F9E22-F328-4F2F-A88D-B254C45F6AEE}" destId="{44118D49-293B-4E7D-9EDE-CD4C3B595796}" srcOrd="2" destOrd="0" presId="urn:microsoft.com/office/officeart/2018/2/layout/IconVerticalSolidList"/>
    <dgm:cxn modelId="{457DEFE9-3597-45F2-8908-75CAC23A0F63}" type="presParOf" srcId="{742F9E22-F328-4F2F-A88D-B254C45F6AEE}" destId="{1CB9B4C1-21E0-4FBF-9028-1A2C4A9D126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7B1F61-BC25-4858-8186-3B0F392C7FF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7F62A1F-5BF4-427B-B971-EE8D0BBB8FE2}">
      <dgm:prSet/>
      <dgm:spPr/>
      <dgm:t>
        <a:bodyPr/>
        <a:lstStyle/>
        <a:p>
          <a:r>
            <a:rPr lang="en-US"/>
            <a:t>Packaged</a:t>
          </a:r>
        </a:p>
      </dgm:t>
    </dgm:pt>
    <dgm:pt modelId="{63587231-86FE-494D-8CDD-746B2333E185}" type="parTrans" cxnId="{CEAFD660-2505-4EF4-BB7E-896C333DAD4E}">
      <dgm:prSet/>
      <dgm:spPr/>
      <dgm:t>
        <a:bodyPr/>
        <a:lstStyle/>
        <a:p>
          <a:endParaRPr lang="en-US"/>
        </a:p>
      </dgm:t>
    </dgm:pt>
    <dgm:pt modelId="{2DC49A93-50AC-43C6-882A-42AE3681EB50}" type="sibTrans" cxnId="{CEAFD660-2505-4EF4-BB7E-896C333DAD4E}">
      <dgm:prSet/>
      <dgm:spPr/>
      <dgm:t>
        <a:bodyPr/>
        <a:lstStyle/>
        <a:p>
          <a:endParaRPr lang="en-US"/>
        </a:p>
      </dgm:t>
    </dgm:pt>
    <dgm:pt modelId="{68F8F452-230F-4FB9-B858-5A9293165D44}">
      <dgm:prSet/>
      <dgm:spPr/>
      <dgm:t>
        <a:bodyPr/>
        <a:lstStyle/>
        <a:p>
          <a:r>
            <a:rPr lang="en-US"/>
            <a:t>Custom-written</a:t>
          </a:r>
        </a:p>
      </dgm:t>
    </dgm:pt>
    <dgm:pt modelId="{1B602F59-81BB-4D13-B944-71C917EE3296}" type="parTrans" cxnId="{5602BA2F-9A67-48E9-A6D7-E1717BC4ED00}">
      <dgm:prSet/>
      <dgm:spPr/>
      <dgm:t>
        <a:bodyPr/>
        <a:lstStyle/>
        <a:p>
          <a:endParaRPr lang="en-US"/>
        </a:p>
      </dgm:t>
    </dgm:pt>
    <dgm:pt modelId="{902EC5EA-02E4-45CF-8362-049A272D90C4}" type="sibTrans" cxnId="{5602BA2F-9A67-48E9-A6D7-E1717BC4ED00}">
      <dgm:prSet/>
      <dgm:spPr/>
      <dgm:t>
        <a:bodyPr/>
        <a:lstStyle/>
        <a:p>
          <a:endParaRPr lang="en-US"/>
        </a:p>
      </dgm:t>
    </dgm:pt>
    <dgm:pt modelId="{A5D8F865-4D91-41DA-99FB-EF836F094F1E}">
      <dgm:prSet/>
      <dgm:spPr/>
      <dgm:t>
        <a:bodyPr/>
        <a:lstStyle/>
        <a:p>
          <a:r>
            <a:rPr lang="en-US"/>
            <a:t>Customized Software</a:t>
          </a:r>
        </a:p>
      </dgm:t>
    </dgm:pt>
    <dgm:pt modelId="{0B8BE399-4C7F-49B7-8907-07AF269BA53A}" type="parTrans" cxnId="{89B32BC0-0C36-4CF8-8CF0-3CEF055DD2E4}">
      <dgm:prSet/>
      <dgm:spPr/>
      <dgm:t>
        <a:bodyPr/>
        <a:lstStyle/>
        <a:p>
          <a:endParaRPr lang="en-US"/>
        </a:p>
      </dgm:t>
    </dgm:pt>
    <dgm:pt modelId="{C531DA90-167F-42F5-99D7-7523CEEE8A1B}" type="sibTrans" cxnId="{89B32BC0-0C36-4CF8-8CF0-3CEF055DD2E4}">
      <dgm:prSet/>
      <dgm:spPr/>
      <dgm:t>
        <a:bodyPr/>
        <a:lstStyle/>
        <a:p>
          <a:endParaRPr lang="en-US"/>
        </a:p>
      </dgm:t>
    </dgm:pt>
    <dgm:pt modelId="{EA73A1A0-64B1-4C08-9315-DF9B597EEF26}" type="pres">
      <dgm:prSet presAssocID="{1D7B1F61-BC25-4858-8186-3B0F392C7FFA}" presName="root" presStyleCnt="0">
        <dgm:presLayoutVars>
          <dgm:dir/>
          <dgm:resizeHandles val="exact"/>
        </dgm:presLayoutVars>
      </dgm:prSet>
      <dgm:spPr/>
    </dgm:pt>
    <dgm:pt modelId="{5F97D82E-48C6-41B1-B389-11B214EF9D30}" type="pres">
      <dgm:prSet presAssocID="{B7F62A1F-5BF4-427B-B971-EE8D0BBB8FE2}" presName="compNode" presStyleCnt="0"/>
      <dgm:spPr/>
    </dgm:pt>
    <dgm:pt modelId="{A71B697A-516A-4DCE-9C39-DCC5D34E9CA1}" type="pres">
      <dgm:prSet presAssocID="{B7F62A1F-5BF4-427B-B971-EE8D0BBB8FE2}" presName="bgRect" presStyleLbl="bgShp" presStyleIdx="0" presStyleCnt="3"/>
      <dgm:spPr/>
    </dgm:pt>
    <dgm:pt modelId="{F4E5467D-F52A-4AC3-84CD-9DE0DF5CDDCC}" type="pres">
      <dgm:prSet presAssocID="{B7F62A1F-5BF4-427B-B971-EE8D0BBB8FE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x"/>
        </a:ext>
      </dgm:extLst>
    </dgm:pt>
    <dgm:pt modelId="{FE96F32E-F8F9-4B58-8EE3-8FBD0DE83E90}" type="pres">
      <dgm:prSet presAssocID="{B7F62A1F-5BF4-427B-B971-EE8D0BBB8FE2}" presName="spaceRect" presStyleCnt="0"/>
      <dgm:spPr/>
    </dgm:pt>
    <dgm:pt modelId="{EEC9AC54-6C56-4228-B6FA-63603592D234}" type="pres">
      <dgm:prSet presAssocID="{B7F62A1F-5BF4-427B-B971-EE8D0BBB8FE2}" presName="parTx" presStyleLbl="revTx" presStyleIdx="0" presStyleCnt="3">
        <dgm:presLayoutVars>
          <dgm:chMax val="0"/>
          <dgm:chPref val="0"/>
        </dgm:presLayoutVars>
      </dgm:prSet>
      <dgm:spPr/>
    </dgm:pt>
    <dgm:pt modelId="{D429778C-2B38-4D24-9C94-8D0852CEBA85}" type="pres">
      <dgm:prSet presAssocID="{2DC49A93-50AC-43C6-882A-42AE3681EB50}" presName="sibTrans" presStyleCnt="0"/>
      <dgm:spPr/>
    </dgm:pt>
    <dgm:pt modelId="{21F1A245-8716-4912-A48A-2F83790C45C4}" type="pres">
      <dgm:prSet presAssocID="{68F8F452-230F-4FB9-B858-5A9293165D44}" presName="compNode" presStyleCnt="0"/>
      <dgm:spPr/>
    </dgm:pt>
    <dgm:pt modelId="{208391D0-CA51-4D66-A68D-028D23784529}" type="pres">
      <dgm:prSet presAssocID="{68F8F452-230F-4FB9-B858-5A9293165D44}" presName="bgRect" presStyleLbl="bgShp" presStyleIdx="1" presStyleCnt="3"/>
      <dgm:spPr/>
    </dgm:pt>
    <dgm:pt modelId="{69328902-F17E-457E-B3D9-2CFBE6C05CDF}" type="pres">
      <dgm:prSet presAssocID="{68F8F452-230F-4FB9-B858-5A9293165D4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541E8C5B-F29E-45C4-B422-427A6EF49427}" type="pres">
      <dgm:prSet presAssocID="{68F8F452-230F-4FB9-B858-5A9293165D44}" presName="spaceRect" presStyleCnt="0"/>
      <dgm:spPr/>
    </dgm:pt>
    <dgm:pt modelId="{CB1DD920-EE3D-47C5-A1BE-684DD5526B94}" type="pres">
      <dgm:prSet presAssocID="{68F8F452-230F-4FB9-B858-5A9293165D44}" presName="parTx" presStyleLbl="revTx" presStyleIdx="1" presStyleCnt="3">
        <dgm:presLayoutVars>
          <dgm:chMax val="0"/>
          <dgm:chPref val="0"/>
        </dgm:presLayoutVars>
      </dgm:prSet>
      <dgm:spPr/>
    </dgm:pt>
    <dgm:pt modelId="{B28FC027-FCCA-4D41-AF37-4FA0AFCC4E2B}" type="pres">
      <dgm:prSet presAssocID="{902EC5EA-02E4-45CF-8362-049A272D90C4}" presName="sibTrans" presStyleCnt="0"/>
      <dgm:spPr/>
    </dgm:pt>
    <dgm:pt modelId="{BC2E81B5-FD48-4D92-B7A1-A271C37E16F2}" type="pres">
      <dgm:prSet presAssocID="{A5D8F865-4D91-41DA-99FB-EF836F094F1E}" presName="compNode" presStyleCnt="0"/>
      <dgm:spPr/>
    </dgm:pt>
    <dgm:pt modelId="{8F523B9D-D837-4069-A29B-313713D85D31}" type="pres">
      <dgm:prSet presAssocID="{A5D8F865-4D91-41DA-99FB-EF836F094F1E}" presName="bgRect" presStyleLbl="bgShp" presStyleIdx="2" presStyleCnt="3"/>
      <dgm:spPr/>
    </dgm:pt>
    <dgm:pt modelId="{DA68BD38-5AAA-4E07-9AAC-B2CCB8EBA1F8}" type="pres">
      <dgm:prSet presAssocID="{A5D8F865-4D91-41DA-99FB-EF836F094F1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880D1F2-E2AC-49C1-A5C8-6B6DA2109613}" type="pres">
      <dgm:prSet presAssocID="{A5D8F865-4D91-41DA-99FB-EF836F094F1E}" presName="spaceRect" presStyleCnt="0"/>
      <dgm:spPr/>
    </dgm:pt>
    <dgm:pt modelId="{662DB43F-6F16-4131-A6D0-6C63328B9202}" type="pres">
      <dgm:prSet presAssocID="{A5D8F865-4D91-41DA-99FB-EF836F094F1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7E4D714-4DA3-4AB4-9CF8-B017CDE76F66}" type="presOf" srcId="{B7F62A1F-5BF4-427B-B971-EE8D0BBB8FE2}" destId="{EEC9AC54-6C56-4228-B6FA-63603592D234}" srcOrd="0" destOrd="0" presId="urn:microsoft.com/office/officeart/2018/2/layout/IconVerticalSolidList"/>
    <dgm:cxn modelId="{5602BA2F-9A67-48E9-A6D7-E1717BC4ED00}" srcId="{1D7B1F61-BC25-4858-8186-3B0F392C7FFA}" destId="{68F8F452-230F-4FB9-B858-5A9293165D44}" srcOrd="1" destOrd="0" parTransId="{1B602F59-81BB-4D13-B944-71C917EE3296}" sibTransId="{902EC5EA-02E4-45CF-8362-049A272D90C4}"/>
    <dgm:cxn modelId="{2E5EB23D-8F61-415F-B70C-142062DB9343}" type="presOf" srcId="{A5D8F865-4D91-41DA-99FB-EF836F094F1E}" destId="{662DB43F-6F16-4131-A6D0-6C63328B9202}" srcOrd="0" destOrd="0" presId="urn:microsoft.com/office/officeart/2018/2/layout/IconVerticalSolidList"/>
    <dgm:cxn modelId="{CEAFD660-2505-4EF4-BB7E-896C333DAD4E}" srcId="{1D7B1F61-BC25-4858-8186-3B0F392C7FFA}" destId="{B7F62A1F-5BF4-427B-B971-EE8D0BBB8FE2}" srcOrd="0" destOrd="0" parTransId="{63587231-86FE-494D-8CDD-746B2333E185}" sibTransId="{2DC49A93-50AC-43C6-882A-42AE3681EB50}"/>
    <dgm:cxn modelId="{6DB9D549-BAEB-4ADB-8676-C84BED8F9D5A}" type="presOf" srcId="{68F8F452-230F-4FB9-B858-5A9293165D44}" destId="{CB1DD920-EE3D-47C5-A1BE-684DD5526B94}" srcOrd="0" destOrd="0" presId="urn:microsoft.com/office/officeart/2018/2/layout/IconVerticalSolidList"/>
    <dgm:cxn modelId="{6666F48A-4B08-495D-81BF-BC8A3A026624}" type="presOf" srcId="{1D7B1F61-BC25-4858-8186-3B0F392C7FFA}" destId="{EA73A1A0-64B1-4C08-9315-DF9B597EEF26}" srcOrd="0" destOrd="0" presId="urn:microsoft.com/office/officeart/2018/2/layout/IconVerticalSolidList"/>
    <dgm:cxn modelId="{89B32BC0-0C36-4CF8-8CF0-3CEF055DD2E4}" srcId="{1D7B1F61-BC25-4858-8186-3B0F392C7FFA}" destId="{A5D8F865-4D91-41DA-99FB-EF836F094F1E}" srcOrd="2" destOrd="0" parTransId="{0B8BE399-4C7F-49B7-8907-07AF269BA53A}" sibTransId="{C531DA90-167F-42F5-99D7-7523CEEE8A1B}"/>
    <dgm:cxn modelId="{C209028A-7B89-4322-8D5C-6B0EB0A6B995}" type="presParOf" srcId="{EA73A1A0-64B1-4C08-9315-DF9B597EEF26}" destId="{5F97D82E-48C6-41B1-B389-11B214EF9D30}" srcOrd="0" destOrd="0" presId="urn:microsoft.com/office/officeart/2018/2/layout/IconVerticalSolidList"/>
    <dgm:cxn modelId="{9DEEFEB1-F59E-4190-B0D8-C452A91DDDAC}" type="presParOf" srcId="{5F97D82E-48C6-41B1-B389-11B214EF9D30}" destId="{A71B697A-516A-4DCE-9C39-DCC5D34E9CA1}" srcOrd="0" destOrd="0" presId="urn:microsoft.com/office/officeart/2018/2/layout/IconVerticalSolidList"/>
    <dgm:cxn modelId="{46BF35E9-5AB4-406C-A1E0-6BD58A1DAF7F}" type="presParOf" srcId="{5F97D82E-48C6-41B1-B389-11B214EF9D30}" destId="{F4E5467D-F52A-4AC3-84CD-9DE0DF5CDDCC}" srcOrd="1" destOrd="0" presId="urn:microsoft.com/office/officeart/2018/2/layout/IconVerticalSolidList"/>
    <dgm:cxn modelId="{E8B4F686-6273-4835-BAEE-C36D43277ECD}" type="presParOf" srcId="{5F97D82E-48C6-41B1-B389-11B214EF9D30}" destId="{FE96F32E-F8F9-4B58-8EE3-8FBD0DE83E90}" srcOrd="2" destOrd="0" presId="urn:microsoft.com/office/officeart/2018/2/layout/IconVerticalSolidList"/>
    <dgm:cxn modelId="{0AB69E4A-5807-4849-8A3B-78BDE0E392C1}" type="presParOf" srcId="{5F97D82E-48C6-41B1-B389-11B214EF9D30}" destId="{EEC9AC54-6C56-4228-B6FA-63603592D234}" srcOrd="3" destOrd="0" presId="urn:microsoft.com/office/officeart/2018/2/layout/IconVerticalSolidList"/>
    <dgm:cxn modelId="{F93E94C1-A7B5-4F97-A20F-963C76B1312D}" type="presParOf" srcId="{EA73A1A0-64B1-4C08-9315-DF9B597EEF26}" destId="{D429778C-2B38-4D24-9C94-8D0852CEBA85}" srcOrd="1" destOrd="0" presId="urn:microsoft.com/office/officeart/2018/2/layout/IconVerticalSolidList"/>
    <dgm:cxn modelId="{749B847C-087B-4618-A32E-51C2484E14F4}" type="presParOf" srcId="{EA73A1A0-64B1-4C08-9315-DF9B597EEF26}" destId="{21F1A245-8716-4912-A48A-2F83790C45C4}" srcOrd="2" destOrd="0" presId="urn:microsoft.com/office/officeart/2018/2/layout/IconVerticalSolidList"/>
    <dgm:cxn modelId="{2B09BF9D-10C3-4087-A11C-D7ADE50AC8E0}" type="presParOf" srcId="{21F1A245-8716-4912-A48A-2F83790C45C4}" destId="{208391D0-CA51-4D66-A68D-028D23784529}" srcOrd="0" destOrd="0" presId="urn:microsoft.com/office/officeart/2018/2/layout/IconVerticalSolidList"/>
    <dgm:cxn modelId="{55765B82-7FF7-491D-BC6F-5D267B72B77F}" type="presParOf" srcId="{21F1A245-8716-4912-A48A-2F83790C45C4}" destId="{69328902-F17E-457E-B3D9-2CFBE6C05CDF}" srcOrd="1" destOrd="0" presId="urn:microsoft.com/office/officeart/2018/2/layout/IconVerticalSolidList"/>
    <dgm:cxn modelId="{4A38D347-69F0-4D55-8604-AD7F4D876CD8}" type="presParOf" srcId="{21F1A245-8716-4912-A48A-2F83790C45C4}" destId="{541E8C5B-F29E-45C4-B422-427A6EF49427}" srcOrd="2" destOrd="0" presId="urn:microsoft.com/office/officeart/2018/2/layout/IconVerticalSolidList"/>
    <dgm:cxn modelId="{3E4F5F8A-9B98-4946-AD5D-4DA76E5D9AC5}" type="presParOf" srcId="{21F1A245-8716-4912-A48A-2F83790C45C4}" destId="{CB1DD920-EE3D-47C5-A1BE-684DD5526B94}" srcOrd="3" destOrd="0" presId="urn:microsoft.com/office/officeart/2018/2/layout/IconVerticalSolidList"/>
    <dgm:cxn modelId="{8CF42455-BDFB-4B7F-B4FC-7487DD100482}" type="presParOf" srcId="{EA73A1A0-64B1-4C08-9315-DF9B597EEF26}" destId="{B28FC027-FCCA-4D41-AF37-4FA0AFCC4E2B}" srcOrd="3" destOrd="0" presId="urn:microsoft.com/office/officeart/2018/2/layout/IconVerticalSolidList"/>
    <dgm:cxn modelId="{A611F548-6C2D-4E85-A073-4FFB9A311B9B}" type="presParOf" srcId="{EA73A1A0-64B1-4C08-9315-DF9B597EEF26}" destId="{BC2E81B5-FD48-4D92-B7A1-A271C37E16F2}" srcOrd="4" destOrd="0" presId="urn:microsoft.com/office/officeart/2018/2/layout/IconVerticalSolidList"/>
    <dgm:cxn modelId="{99BF934E-F074-4C6F-BED2-B002689F659F}" type="presParOf" srcId="{BC2E81B5-FD48-4D92-B7A1-A271C37E16F2}" destId="{8F523B9D-D837-4069-A29B-313713D85D31}" srcOrd="0" destOrd="0" presId="urn:microsoft.com/office/officeart/2018/2/layout/IconVerticalSolidList"/>
    <dgm:cxn modelId="{C83627A8-999A-4DB3-945C-BA7F4F3A2CD8}" type="presParOf" srcId="{BC2E81B5-FD48-4D92-B7A1-A271C37E16F2}" destId="{DA68BD38-5AAA-4E07-9AAC-B2CCB8EBA1F8}" srcOrd="1" destOrd="0" presId="urn:microsoft.com/office/officeart/2018/2/layout/IconVerticalSolidList"/>
    <dgm:cxn modelId="{B60FF188-FBD8-41CC-A300-23C8FF9C9F65}" type="presParOf" srcId="{BC2E81B5-FD48-4D92-B7A1-A271C37E16F2}" destId="{3880D1F2-E2AC-49C1-A5C8-6B6DA2109613}" srcOrd="2" destOrd="0" presId="urn:microsoft.com/office/officeart/2018/2/layout/IconVerticalSolidList"/>
    <dgm:cxn modelId="{58C67756-DC87-4FF2-BC5B-D2D57FB2784D}" type="presParOf" srcId="{BC2E81B5-FD48-4D92-B7A1-A271C37E16F2}" destId="{662DB43F-6F16-4131-A6D0-6C63328B920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3CA23F-5320-48AC-ACCF-EDD815A7EA4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09B99B-755B-42CA-A0AA-1F6A15326482}">
      <dgm:prSet custT="1"/>
      <dgm:spPr/>
      <dgm:t>
        <a:bodyPr/>
        <a:lstStyle/>
        <a:p>
          <a:r>
            <a:rPr lang="en-US" sz="2000" b="1" dirty="0"/>
            <a:t>Packaged software - </a:t>
          </a:r>
          <a:r>
            <a:rPr lang="en-US" sz="2000" dirty="0"/>
            <a:t>is mass-produced, copyrighted software that meets the needs of a wide variety of users</a:t>
          </a:r>
        </a:p>
      </dgm:t>
    </dgm:pt>
    <dgm:pt modelId="{2D756A53-2B5A-43EF-BB3B-0BB5256DE892}" type="parTrans" cxnId="{1DFFCCEF-CE6F-46D7-816E-87C6DA2392D1}">
      <dgm:prSet/>
      <dgm:spPr/>
      <dgm:t>
        <a:bodyPr/>
        <a:lstStyle/>
        <a:p>
          <a:endParaRPr lang="en-US"/>
        </a:p>
      </dgm:t>
    </dgm:pt>
    <dgm:pt modelId="{FF4569A2-635F-467E-A764-57BFDB7767AC}" type="sibTrans" cxnId="{1DFFCCEF-CE6F-46D7-816E-87C6DA2392D1}">
      <dgm:prSet/>
      <dgm:spPr/>
      <dgm:t>
        <a:bodyPr/>
        <a:lstStyle/>
        <a:p>
          <a:endParaRPr lang="en-US"/>
        </a:p>
      </dgm:t>
    </dgm:pt>
    <dgm:pt modelId="{BA796C2E-48BE-4B96-B2EC-1996FC32151C}">
      <dgm:prSet custT="1"/>
      <dgm:spPr/>
      <dgm:t>
        <a:bodyPr/>
        <a:lstStyle/>
        <a:p>
          <a:r>
            <a:rPr lang="en-US" sz="2000" b="1" dirty="0"/>
            <a:t>Advantages:</a:t>
          </a:r>
          <a:r>
            <a:rPr lang="en-US" sz="2000" dirty="0"/>
            <a:t> </a:t>
          </a:r>
        </a:p>
      </dgm:t>
    </dgm:pt>
    <dgm:pt modelId="{F95A73DB-7629-468D-AE1B-8B96EC6D4590}" type="parTrans" cxnId="{6F20C275-D14B-4833-8B4E-87EDFE103D8A}">
      <dgm:prSet/>
      <dgm:spPr/>
      <dgm:t>
        <a:bodyPr/>
        <a:lstStyle/>
        <a:p>
          <a:endParaRPr lang="en-US"/>
        </a:p>
      </dgm:t>
    </dgm:pt>
    <dgm:pt modelId="{0936E129-6D0C-4A96-B9FE-A476E96760D8}" type="sibTrans" cxnId="{6F20C275-D14B-4833-8B4E-87EDFE103D8A}">
      <dgm:prSet/>
      <dgm:spPr/>
      <dgm:t>
        <a:bodyPr/>
        <a:lstStyle/>
        <a:p>
          <a:endParaRPr lang="en-US"/>
        </a:p>
      </dgm:t>
    </dgm:pt>
    <dgm:pt modelId="{91876AB3-203F-4916-9657-E98BCD765EE9}">
      <dgm:prSet custT="1"/>
      <dgm:spPr/>
      <dgm:t>
        <a:bodyPr/>
        <a:lstStyle/>
        <a:p>
          <a:r>
            <a:rPr lang="en-US" sz="2000"/>
            <a:t>Software is tailored to suit the needs of the user.</a:t>
          </a:r>
        </a:p>
      </dgm:t>
    </dgm:pt>
    <dgm:pt modelId="{9629D15C-132A-462D-A0D4-FD5B8669A7BD}" type="parTrans" cxnId="{0998C2BD-B8B9-401D-96DD-80C44115A407}">
      <dgm:prSet/>
      <dgm:spPr/>
      <dgm:t>
        <a:bodyPr/>
        <a:lstStyle/>
        <a:p>
          <a:endParaRPr lang="en-US"/>
        </a:p>
      </dgm:t>
    </dgm:pt>
    <dgm:pt modelId="{BB6ADF1C-A903-49F1-8A9A-036BF6AA6C6B}" type="sibTrans" cxnId="{0998C2BD-B8B9-401D-96DD-80C44115A407}">
      <dgm:prSet/>
      <dgm:spPr/>
      <dgm:t>
        <a:bodyPr/>
        <a:lstStyle/>
        <a:p>
          <a:endParaRPr lang="en-US"/>
        </a:p>
      </dgm:t>
    </dgm:pt>
    <dgm:pt modelId="{B7B535C8-EDDE-4106-A96C-9200F5839BA5}">
      <dgm:prSet custT="1"/>
      <dgm:spPr/>
      <dgm:t>
        <a:bodyPr/>
        <a:lstStyle/>
        <a:p>
          <a:r>
            <a:rPr lang="en-US" sz="2000" dirty="0"/>
            <a:t>The user has close control over revisions and can modify the software as needed. </a:t>
          </a:r>
        </a:p>
      </dgm:t>
    </dgm:pt>
    <dgm:pt modelId="{2FBCE605-59EF-47D8-92EB-A8A3C0046C22}" type="parTrans" cxnId="{E3FC137D-837E-4CEF-8071-E2D51D3EEAFC}">
      <dgm:prSet/>
      <dgm:spPr/>
      <dgm:t>
        <a:bodyPr/>
        <a:lstStyle/>
        <a:p>
          <a:endParaRPr lang="en-US"/>
        </a:p>
      </dgm:t>
    </dgm:pt>
    <dgm:pt modelId="{5ADE9A56-60B6-4464-8898-2F0BEC72F7F3}" type="sibTrans" cxnId="{E3FC137D-837E-4CEF-8071-E2D51D3EEAFC}">
      <dgm:prSet/>
      <dgm:spPr/>
      <dgm:t>
        <a:bodyPr/>
        <a:lstStyle/>
        <a:p>
          <a:endParaRPr lang="en-US"/>
        </a:p>
      </dgm:t>
    </dgm:pt>
    <dgm:pt modelId="{96ECBC1A-CABD-47DE-A57D-39281A69A60D}">
      <dgm:prSet custT="1"/>
      <dgm:spPr/>
      <dgm:t>
        <a:bodyPr/>
        <a:lstStyle/>
        <a:p>
          <a:r>
            <a:rPr lang="en-US" sz="2000"/>
            <a:t>The program may run fast as the code is optimized for a specific purpose only</a:t>
          </a:r>
        </a:p>
      </dgm:t>
    </dgm:pt>
    <dgm:pt modelId="{C7138970-5841-4B55-A124-0A4BDA9BD475}" type="parTrans" cxnId="{FE9FE59E-0C1C-4AF4-B885-013E7BBA254E}">
      <dgm:prSet/>
      <dgm:spPr/>
      <dgm:t>
        <a:bodyPr/>
        <a:lstStyle/>
        <a:p>
          <a:endParaRPr lang="en-US"/>
        </a:p>
      </dgm:t>
    </dgm:pt>
    <dgm:pt modelId="{3083F0DE-DDA5-44F3-A3A7-4EC043C2C46C}" type="sibTrans" cxnId="{FE9FE59E-0C1C-4AF4-B885-013E7BBA254E}">
      <dgm:prSet/>
      <dgm:spPr/>
      <dgm:t>
        <a:bodyPr/>
        <a:lstStyle/>
        <a:p>
          <a:endParaRPr lang="en-US"/>
        </a:p>
      </dgm:t>
    </dgm:pt>
    <dgm:pt modelId="{A510BF78-C7B9-4053-9247-5377EBE8EDCD}" type="pres">
      <dgm:prSet presAssocID="{1F3CA23F-5320-48AC-ACCF-EDD815A7EA42}" presName="outerComposite" presStyleCnt="0">
        <dgm:presLayoutVars>
          <dgm:chMax val="5"/>
          <dgm:dir/>
          <dgm:resizeHandles val="exact"/>
        </dgm:presLayoutVars>
      </dgm:prSet>
      <dgm:spPr/>
    </dgm:pt>
    <dgm:pt modelId="{1DD3BE24-E07B-40AA-AAD3-A162B4E5CDB0}" type="pres">
      <dgm:prSet presAssocID="{1F3CA23F-5320-48AC-ACCF-EDD815A7EA42}" presName="dummyMaxCanvas" presStyleCnt="0">
        <dgm:presLayoutVars/>
      </dgm:prSet>
      <dgm:spPr/>
    </dgm:pt>
    <dgm:pt modelId="{65235C29-ED10-4A51-86B6-6AD4C772E517}" type="pres">
      <dgm:prSet presAssocID="{1F3CA23F-5320-48AC-ACCF-EDD815A7EA42}" presName="TwoNodes_1" presStyleLbl="node1" presStyleIdx="0" presStyleCnt="2">
        <dgm:presLayoutVars>
          <dgm:bulletEnabled val="1"/>
        </dgm:presLayoutVars>
      </dgm:prSet>
      <dgm:spPr/>
    </dgm:pt>
    <dgm:pt modelId="{6CACB873-03A9-4F17-8204-F1253754910F}" type="pres">
      <dgm:prSet presAssocID="{1F3CA23F-5320-48AC-ACCF-EDD815A7EA42}" presName="TwoNodes_2" presStyleLbl="node1" presStyleIdx="1" presStyleCnt="2" custScaleX="103784" custScaleY="117321" custLinFactNeighborX="-4130" custLinFactNeighborY="-4597">
        <dgm:presLayoutVars>
          <dgm:bulletEnabled val="1"/>
        </dgm:presLayoutVars>
      </dgm:prSet>
      <dgm:spPr/>
    </dgm:pt>
    <dgm:pt modelId="{46D2B490-D095-4F0A-8CD9-DB8FD13C7C8E}" type="pres">
      <dgm:prSet presAssocID="{1F3CA23F-5320-48AC-ACCF-EDD815A7EA42}" presName="TwoConn_1-2" presStyleLbl="fgAccFollowNode1" presStyleIdx="0" presStyleCnt="1">
        <dgm:presLayoutVars>
          <dgm:bulletEnabled val="1"/>
        </dgm:presLayoutVars>
      </dgm:prSet>
      <dgm:spPr/>
    </dgm:pt>
    <dgm:pt modelId="{045C5946-251A-4EA6-B32E-6520A490859B}" type="pres">
      <dgm:prSet presAssocID="{1F3CA23F-5320-48AC-ACCF-EDD815A7EA42}" presName="TwoNodes_1_text" presStyleLbl="node1" presStyleIdx="1" presStyleCnt="2">
        <dgm:presLayoutVars>
          <dgm:bulletEnabled val="1"/>
        </dgm:presLayoutVars>
      </dgm:prSet>
      <dgm:spPr/>
    </dgm:pt>
    <dgm:pt modelId="{602AE798-9CD0-44D4-BEE7-11043256B688}" type="pres">
      <dgm:prSet presAssocID="{1F3CA23F-5320-48AC-ACCF-EDD815A7EA42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B81CE116-D9BD-4CF5-A701-A8D3F492DEC4}" type="presOf" srcId="{1F3CA23F-5320-48AC-ACCF-EDD815A7EA42}" destId="{A510BF78-C7B9-4053-9247-5377EBE8EDCD}" srcOrd="0" destOrd="0" presId="urn:microsoft.com/office/officeart/2005/8/layout/vProcess5"/>
    <dgm:cxn modelId="{64C15E27-D565-4DAE-A2A2-46ABE1888FA4}" type="presOf" srcId="{9D09B99B-755B-42CA-A0AA-1F6A15326482}" destId="{65235C29-ED10-4A51-86B6-6AD4C772E517}" srcOrd="0" destOrd="0" presId="urn:microsoft.com/office/officeart/2005/8/layout/vProcess5"/>
    <dgm:cxn modelId="{C63EA628-3944-412B-A9B9-53676554690F}" type="presOf" srcId="{FF4569A2-635F-467E-A764-57BFDB7767AC}" destId="{46D2B490-D095-4F0A-8CD9-DB8FD13C7C8E}" srcOrd="0" destOrd="0" presId="urn:microsoft.com/office/officeart/2005/8/layout/vProcess5"/>
    <dgm:cxn modelId="{1C540863-6BF0-4CFC-9991-4A42651988E0}" type="presOf" srcId="{91876AB3-203F-4916-9657-E98BCD765EE9}" destId="{602AE798-9CD0-44D4-BEE7-11043256B688}" srcOrd="1" destOrd="1" presId="urn:microsoft.com/office/officeart/2005/8/layout/vProcess5"/>
    <dgm:cxn modelId="{6F20C275-D14B-4833-8B4E-87EDFE103D8A}" srcId="{1F3CA23F-5320-48AC-ACCF-EDD815A7EA42}" destId="{BA796C2E-48BE-4B96-B2EC-1996FC32151C}" srcOrd="1" destOrd="0" parTransId="{F95A73DB-7629-468D-AE1B-8B96EC6D4590}" sibTransId="{0936E129-6D0C-4A96-B9FE-A476E96760D8}"/>
    <dgm:cxn modelId="{E3FC137D-837E-4CEF-8071-E2D51D3EEAFC}" srcId="{BA796C2E-48BE-4B96-B2EC-1996FC32151C}" destId="{B7B535C8-EDDE-4106-A96C-9200F5839BA5}" srcOrd="1" destOrd="0" parTransId="{2FBCE605-59EF-47D8-92EB-A8A3C0046C22}" sibTransId="{5ADE9A56-60B6-4464-8898-2F0BEC72F7F3}"/>
    <dgm:cxn modelId="{518B119A-80CA-4591-949A-84D016C39300}" type="presOf" srcId="{91876AB3-203F-4916-9657-E98BCD765EE9}" destId="{6CACB873-03A9-4F17-8204-F1253754910F}" srcOrd="0" destOrd="1" presId="urn:microsoft.com/office/officeart/2005/8/layout/vProcess5"/>
    <dgm:cxn modelId="{3C49239A-5105-4B99-AF53-46FB138240B8}" type="presOf" srcId="{9D09B99B-755B-42CA-A0AA-1F6A15326482}" destId="{045C5946-251A-4EA6-B32E-6520A490859B}" srcOrd="1" destOrd="0" presId="urn:microsoft.com/office/officeart/2005/8/layout/vProcess5"/>
    <dgm:cxn modelId="{FE9FE59E-0C1C-4AF4-B885-013E7BBA254E}" srcId="{BA796C2E-48BE-4B96-B2EC-1996FC32151C}" destId="{96ECBC1A-CABD-47DE-A57D-39281A69A60D}" srcOrd="2" destOrd="0" parTransId="{C7138970-5841-4B55-A124-0A4BDA9BD475}" sibTransId="{3083F0DE-DDA5-44F3-A3A7-4EC043C2C46C}"/>
    <dgm:cxn modelId="{5D87AEA3-4F95-4EC7-B9EC-5F0418DCB8DE}" type="presOf" srcId="{96ECBC1A-CABD-47DE-A57D-39281A69A60D}" destId="{6CACB873-03A9-4F17-8204-F1253754910F}" srcOrd="0" destOrd="3" presId="urn:microsoft.com/office/officeart/2005/8/layout/vProcess5"/>
    <dgm:cxn modelId="{DF6965AC-B1E4-472D-B8C8-D4476B7BC4EC}" type="presOf" srcId="{BA796C2E-48BE-4B96-B2EC-1996FC32151C}" destId="{602AE798-9CD0-44D4-BEE7-11043256B688}" srcOrd="1" destOrd="0" presId="urn:microsoft.com/office/officeart/2005/8/layout/vProcess5"/>
    <dgm:cxn modelId="{B6CE1AB3-CEB4-4646-8E82-6C19F48FCAD5}" type="presOf" srcId="{B7B535C8-EDDE-4106-A96C-9200F5839BA5}" destId="{6CACB873-03A9-4F17-8204-F1253754910F}" srcOrd="0" destOrd="2" presId="urn:microsoft.com/office/officeart/2005/8/layout/vProcess5"/>
    <dgm:cxn modelId="{0998C2BD-B8B9-401D-96DD-80C44115A407}" srcId="{BA796C2E-48BE-4B96-B2EC-1996FC32151C}" destId="{91876AB3-203F-4916-9657-E98BCD765EE9}" srcOrd="0" destOrd="0" parTransId="{9629D15C-132A-462D-A0D4-FD5B8669A7BD}" sibTransId="{BB6ADF1C-A903-49F1-8A9A-036BF6AA6C6B}"/>
    <dgm:cxn modelId="{32012EE8-318C-44C2-B433-AA5570FAE0EE}" type="presOf" srcId="{96ECBC1A-CABD-47DE-A57D-39281A69A60D}" destId="{602AE798-9CD0-44D4-BEE7-11043256B688}" srcOrd="1" destOrd="3" presId="urn:microsoft.com/office/officeart/2005/8/layout/vProcess5"/>
    <dgm:cxn modelId="{1DFFCCEF-CE6F-46D7-816E-87C6DA2392D1}" srcId="{1F3CA23F-5320-48AC-ACCF-EDD815A7EA42}" destId="{9D09B99B-755B-42CA-A0AA-1F6A15326482}" srcOrd="0" destOrd="0" parTransId="{2D756A53-2B5A-43EF-BB3B-0BB5256DE892}" sibTransId="{FF4569A2-635F-467E-A764-57BFDB7767AC}"/>
    <dgm:cxn modelId="{EBA451F1-09A3-4641-ACF1-5EC7936308BD}" type="presOf" srcId="{BA796C2E-48BE-4B96-B2EC-1996FC32151C}" destId="{6CACB873-03A9-4F17-8204-F1253754910F}" srcOrd="0" destOrd="0" presId="urn:microsoft.com/office/officeart/2005/8/layout/vProcess5"/>
    <dgm:cxn modelId="{7ED5A3FD-E908-4222-BC73-3F11A7368016}" type="presOf" srcId="{B7B535C8-EDDE-4106-A96C-9200F5839BA5}" destId="{602AE798-9CD0-44D4-BEE7-11043256B688}" srcOrd="1" destOrd="2" presId="urn:microsoft.com/office/officeart/2005/8/layout/vProcess5"/>
    <dgm:cxn modelId="{F1560E09-A33F-425A-B4A7-064FEE21D494}" type="presParOf" srcId="{A510BF78-C7B9-4053-9247-5377EBE8EDCD}" destId="{1DD3BE24-E07B-40AA-AAD3-A162B4E5CDB0}" srcOrd="0" destOrd="0" presId="urn:microsoft.com/office/officeart/2005/8/layout/vProcess5"/>
    <dgm:cxn modelId="{274FD5FB-30DF-4B61-BFA6-16971386F65E}" type="presParOf" srcId="{A510BF78-C7B9-4053-9247-5377EBE8EDCD}" destId="{65235C29-ED10-4A51-86B6-6AD4C772E517}" srcOrd="1" destOrd="0" presId="urn:microsoft.com/office/officeart/2005/8/layout/vProcess5"/>
    <dgm:cxn modelId="{9889828C-014A-42A3-B947-DD95BEAF0B45}" type="presParOf" srcId="{A510BF78-C7B9-4053-9247-5377EBE8EDCD}" destId="{6CACB873-03A9-4F17-8204-F1253754910F}" srcOrd="2" destOrd="0" presId="urn:microsoft.com/office/officeart/2005/8/layout/vProcess5"/>
    <dgm:cxn modelId="{074175A1-C607-44CD-9615-9B9318F6F527}" type="presParOf" srcId="{A510BF78-C7B9-4053-9247-5377EBE8EDCD}" destId="{46D2B490-D095-4F0A-8CD9-DB8FD13C7C8E}" srcOrd="3" destOrd="0" presId="urn:microsoft.com/office/officeart/2005/8/layout/vProcess5"/>
    <dgm:cxn modelId="{E1709662-21FF-4CD9-A877-75AA48509730}" type="presParOf" srcId="{A510BF78-C7B9-4053-9247-5377EBE8EDCD}" destId="{045C5946-251A-4EA6-B32E-6520A490859B}" srcOrd="4" destOrd="0" presId="urn:microsoft.com/office/officeart/2005/8/layout/vProcess5"/>
    <dgm:cxn modelId="{881ECD67-C9B5-414B-A5C2-5BBDEBA53888}" type="presParOf" srcId="{A510BF78-C7B9-4053-9247-5377EBE8EDCD}" destId="{602AE798-9CD0-44D4-BEE7-11043256B688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91AA8A-FD1B-4271-95A6-B9C6B6919B57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E682B3-5298-4E7C-9A71-6C10E4223EDB}">
      <dgm:prSet/>
      <dgm:spPr/>
      <dgm:t>
        <a:bodyPr/>
        <a:lstStyle/>
        <a:p>
          <a:r>
            <a:rPr lang="en-US" b="1" dirty="0"/>
            <a:t>Custom-written or custom software </a:t>
          </a:r>
          <a:r>
            <a:rPr lang="en-US" dirty="0"/>
            <a:t>is software that is created by programmers on behalf of a company to meet its unique requirements.</a:t>
          </a:r>
        </a:p>
      </dgm:t>
    </dgm:pt>
    <dgm:pt modelId="{1CAAA49B-E34D-43C2-A973-A16820097981}" type="parTrans" cxnId="{1E91F70E-492D-4302-B73E-5DF674F31A2B}">
      <dgm:prSet/>
      <dgm:spPr/>
      <dgm:t>
        <a:bodyPr/>
        <a:lstStyle/>
        <a:p>
          <a:endParaRPr lang="en-US"/>
        </a:p>
      </dgm:t>
    </dgm:pt>
    <dgm:pt modelId="{A936D4C4-E4CB-4198-BC5C-ED1336666C10}" type="sibTrans" cxnId="{1E91F70E-492D-4302-B73E-5DF674F31A2B}">
      <dgm:prSet/>
      <dgm:spPr/>
      <dgm:t>
        <a:bodyPr/>
        <a:lstStyle/>
        <a:p>
          <a:endParaRPr lang="en-US"/>
        </a:p>
      </dgm:t>
    </dgm:pt>
    <dgm:pt modelId="{1E3AC18A-9421-40F6-9A14-2471B34CA46F}">
      <dgm:prSet/>
      <dgm:spPr/>
      <dgm:t>
        <a:bodyPr/>
        <a:lstStyle/>
        <a:p>
          <a:r>
            <a:rPr lang="en-US"/>
            <a:t>Disadvantages of developing custom software as compared with purchasing packaged software are: </a:t>
          </a:r>
        </a:p>
      </dgm:t>
    </dgm:pt>
    <dgm:pt modelId="{7A326A45-411F-487F-9DAF-A64C53D032FF}" type="parTrans" cxnId="{89840F93-28DF-46F3-AF75-12679DC33057}">
      <dgm:prSet/>
      <dgm:spPr/>
      <dgm:t>
        <a:bodyPr/>
        <a:lstStyle/>
        <a:p>
          <a:endParaRPr lang="en-US"/>
        </a:p>
      </dgm:t>
    </dgm:pt>
    <dgm:pt modelId="{29C2B83B-D5BE-4DB6-824B-692FBA9DAA95}" type="sibTrans" cxnId="{89840F93-28DF-46F3-AF75-12679DC33057}">
      <dgm:prSet/>
      <dgm:spPr/>
      <dgm:t>
        <a:bodyPr/>
        <a:lstStyle/>
        <a:p>
          <a:endParaRPr lang="en-US"/>
        </a:p>
      </dgm:t>
    </dgm:pt>
    <dgm:pt modelId="{7C678B7E-D983-4CB4-8014-C83DD22A76AC}">
      <dgm:prSet custT="1"/>
      <dgm:spPr/>
      <dgm:t>
        <a:bodyPr/>
        <a:lstStyle/>
        <a:p>
          <a:r>
            <a:rPr lang="en-US" sz="1800" dirty="0"/>
            <a:t>It is more costly. </a:t>
          </a:r>
        </a:p>
      </dgm:t>
    </dgm:pt>
    <dgm:pt modelId="{DB72C23E-93BF-425A-93CC-356FA5BB4758}" type="parTrans" cxnId="{04947090-30AE-4A8C-ACC2-574C80473C51}">
      <dgm:prSet/>
      <dgm:spPr/>
      <dgm:t>
        <a:bodyPr/>
        <a:lstStyle/>
        <a:p>
          <a:endParaRPr lang="en-US"/>
        </a:p>
      </dgm:t>
    </dgm:pt>
    <dgm:pt modelId="{4D7FA7A8-0B55-45D5-B5CD-AA84FBF701DE}" type="sibTrans" cxnId="{04947090-30AE-4A8C-ACC2-574C80473C51}">
      <dgm:prSet/>
      <dgm:spPr/>
      <dgm:t>
        <a:bodyPr/>
        <a:lstStyle/>
        <a:p>
          <a:endParaRPr lang="en-US"/>
        </a:p>
      </dgm:t>
    </dgm:pt>
    <dgm:pt modelId="{FADC24C9-7496-416F-8369-4DE634492F69}">
      <dgm:prSet custT="1"/>
      <dgm:spPr/>
      <dgm:t>
        <a:bodyPr/>
        <a:lstStyle/>
        <a:p>
          <a:r>
            <a:rPr lang="en-US" sz="1600" dirty="0"/>
            <a:t>Longer development time; packaged software would be readily available. </a:t>
          </a:r>
        </a:p>
      </dgm:t>
    </dgm:pt>
    <dgm:pt modelId="{8D6308C1-258B-4717-A8C9-55F76ED5FC94}" type="parTrans" cxnId="{E11E5C4F-DF26-42B4-A004-A222B53D4A56}">
      <dgm:prSet/>
      <dgm:spPr/>
      <dgm:t>
        <a:bodyPr/>
        <a:lstStyle/>
        <a:p>
          <a:endParaRPr lang="en-US"/>
        </a:p>
      </dgm:t>
    </dgm:pt>
    <dgm:pt modelId="{D12B1F09-78FB-416B-A722-97924C9C2789}" type="sibTrans" cxnId="{E11E5C4F-DF26-42B4-A004-A222B53D4A56}">
      <dgm:prSet/>
      <dgm:spPr/>
      <dgm:t>
        <a:bodyPr/>
        <a:lstStyle/>
        <a:p>
          <a:endParaRPr lang="en-US"/>
        </a:p>
      </dgm:t>
    </dgm:pt>
    <dgm:pt modelId="{D505C876-67A5-47DD-9A31-87C0E1613FE8}">
      <dgm:prSet custT="1"/>
      <dgm:spPr/>
      <dgm:t>
        <a:bodyPr/>
        <a:lstStyle/>
        <a:p>
          <a:r>
            <a:rPr lang="en-US" sz="1400" dirty="0"/>
            <a:t>It may have flaws during a period of initial use whereas packaged software would have been tested extensively.</a:t>
          </a:r>
        </a:p>
      </dgm:t>
    </dgm:pt>
    <dgm:pt modelId="{A66DDB60-AC0B-4C88-BB19-11F68004BB2B}" type="parTrans" cxnId="{0A71B4B2-3B6F-4130-91D1-94C8AB97F808}">
      <dgm:prSet/>
      <dgm:spPr/>
      <dgm:t>
        <a:bodyPr/>
        <a:lstStyle/>
        <a:p>
          <a:endParaRPr lang="en-US"/>
        </a:p>
      </dgm:t>
    </dgm:pt>
    <dgm:pt modelId="{4F7F8B64-E248-4EF1-8750-DD35323EF7D2}" type="sibTrans" cxnId="{0A71B4B2-3B6F-4130-91D1-94C8AB97F808}">
      <dgm:prSet/>
      <dgm:spPr/>
      <dgm:t>
        <a:bodyPr/>
        <a:lstStyle/>
        <a:p>
          <a:endParaRPr lang="en-US"/>
        </a:p>
      </dgm:t>
    </dgm:pt>
    <dgm:pt modelId="{BEE82811-6D09-4139-B1FB-A1A40DC818A5}" type="pres">
      <dgm:prSet presAssocID="{D091AA8A-FD1B-4271-95A6-B9C6B6919B57}" presName="Name0" presStyleCnt="0">
        <dgm:presLayoutVars>
          <dgm:dir/>
          <dgm:animLvl val="lvl"/>
          <dgm:resizeHandles val="exact"/>
        </dgm:presLayoutVars>
      </dgm:prSet>
      <dgm:spPr/>
    </dgm:pt>
    <dgm:pt modelId="{63B7B6F0-C0A4-48D8-A5EE-989D02CE7AF3}" type="pres">
      <dgm:prSet presAssocID="{1E3AC18A-9421-40F6-9A14-2471B34CA46F}" presName="boxAndChildren" presStyleCnt="0"/>
      <dgm:spPr/>
    </dgm:pt>
    <dgm:pt modelId="{EAE17FB1-BADA-4022-A854-5D0F2AE5877A}" type="pres">
      <dgm:prSet presAssocID="{1E3AC18A-9421-40F6-9A14-2471B34CA46F}" presName="parentTextBox" presStyleLbl="node1" presStyleIdx="0" presStyleCnt="2"/>
      <dgm:spPr/>
    </dgm:pt>
    <dgm:pt modelId="{78F744F5-B918-4AC8-99FB-EA8700CFF1D1}" type="pres">
      <dgm:prSet presAssocID="{1E3AC18A-9421-40F6-9A14-2471B34CA46F}" presName="entireBox" presStyleLbl="node1" presStyleIdx="0" presStyleCnt="2" custScaleY="193632"/>
      <dgm:spPr/>
    </dgm:pt>
    <dgm:pt modelId="{9AA1F2CA-A483-4F9A-8B70-D744000C2411}" type="pres">
      <dgm:prSet presAssocID="{1E3AC18A-9421-40F6-9A14-2471B34CA46F}" presName="descendantBox" presStyleCnt="0"/>
      <dgm:spPr/>
    </dgm:pt>
    <dgm:pt modelId="{63C3188C-F39E-4C6E-919C-C3DE6D8183A3}" type="pres">
      <dgm:prSet presAssocID="{7C678B7E-D983-4CB4-8014-C83DD22A76AC}" presName="childTextBox" presStyleLbl="fgAccFollowNode1" presStyleIdx="0" presStyleCnt="3">
        <dgm:presLayoutVars>
          <dgm:bulletEnabled val="1"/>
        </dgm:presLayoutVars>
      </dgm:prSet>
      <dgm:spPr/>
    </dgm:pt>
    <dgm:pt modelId="{465F2213-011A-4314-9841-F74AEE6E00D2}" type="pres">
      <dgm:prSet presAssocID="{FADC24C9-7496-416F-8369-4DE634492F69}" presName="childTextBox" presStyleLbl="fgAccFollowNode1" presStyleIdx="1" presStyleCnt="3">
        <dgm:presLayoutVars>
          <dgm:bulletEnabled val="1"/>
        </dgm:presLayoutVars>
      </dgm:prSet>
      <dgm:spPr/>
    </dgm:pt>
    <dgm:pt modelId="{9897E756-FC34-4A9B-886A-B05FE8F2129C}" type="pres">
      <dgm:prSet presAssocID="{D505C876-67A5-47DD-9A31-87C0E1613FE8}" presName="childTextBox" presStyleLbl="fgAccFollowNode1" presStyleIdx="2" presStyleCnt="3">
        <dgm:presLayoutVars>
          <dgm:bulletEnabled val="1"/>
        </dgm:presLayoutVars>
      </dgm:prSet>
      <dgm:spPr/>
    </dgm:pt>
    <dgm:pt modelId="{EE4F9CB6-9FC3-4A19-9B80-A2EED469BDF6}" type="pres">
      <dgm:prSet presAssocID="{A936D4C4-E4CB-4198-BC5C-ED1336666C10}" presName="sp" presStyleCnt="0"/>
      <dgm:spPr/>
    </dgm:pt>
    <dgm:pt modelId="{A1AD7C5B-A87C-4C34-9ECE-3853FCD5649C}" type="pres">
      <dgm:prSet presAssocID="{53E682B3-5298-4E7C-9A71-6C10E4223EDB}" presName="arrowAndChildren" presStyleCnt="0"/>
      <dgm:spPr/>
    </dgm:pt>
    <dgm:pt modelId="{E9BFE4A5-16C0-42B4-BF4D-333ECA18A543}" type="pres">
      <dgm:prSet presAssocID="{53E682B3-5298-4E7C-9A71-6C10E4223EDB}" presName="parentTextArrow" presStyleLbl="node1" presStyleIdx="1" presStyleCnt="2" custLinFactNeighborX="-560" custLinFactNeighborY="-5828"/>
      <dgm:spPr/>
    </dgm:pt>
  </dgm:ptLst>
  <dgm:cxnLst>
    <dgm:cxn modelId="{669C3903-90CF-4D18-9E04-8B8A1F715DDB}" type="presOf" srcId="{D091AA8A-FD1B-4271-95A6-B9C6B6919B57}" destId="{BEE82811-6D09-4139-B1FB-A1A40DC818A5}" srcOrd="0" destOrd="0" presId="urn:microsoft.com/office/officeart/2005/8/layout/process4"/>
    <dgm:cxn modelId="{1E91F70E-492D-4302-B73E-5DF674F31A2B}" srcId="{D091AA8A-FD1B-4271-95A6-B9C6B6919B57}" destId="{53E682B3-5298-4E7C-9A71-6C10E4223EDB}" srcOrd="0" destOrd="0" parTransId="{1CAAA49B-E34D-43C2-A973-A16820097981}" sibTransId="{A936D4C4-E4CB-4198-BC5C-ED1336666C10}"/>
    <dgm:cxn modelId="{50111E1B-4A05-490E-B97B-1B536573C01C}" type="presOf" srcId="{53E682B3-5298-4E7C-9A71-6C10E4223EDB}" destId="{E9BFE4A5-16C0-42B4-BF4D-333ECA18A543}" srcOrd="0" destOrd="0" presId="urn:microsoft.com/office/officeart/2005/8/layout/process4"/>
    <dgm:cxn modelId="{0C5D4D27-CC10-482C-8208-6DC58A2BE09C}" type="presOf" srcId="{D505C876-67A5-47DD-9A31-87C0E1613FE8}" destId="{9897E756-FC34-4A9B-886A-B05FE8F2129C}" srcOrd="0" destOrd="0" presId="urn:microsoft.com/office/officeart/2005/8/layout/process4"/>
    <dgm:cxn modelId="{33EFB15B-C0E6-42ED-B93B-912ACE7DF56C}" type="presOf" srcId="{1E3AC18A-9421-40F6-9A14-2471B34CA46F}" destId="{EAE17FB1-BADA-4022-A854-5D0F2AE5877A}" srcOrd="0" destOrd="0" presId="urn:microsoft.com/office/officeart/2005/8/layout/process4"/>
    <dgm:cxn modelId="{E11E5C4F-DF26-42B4-A004-A222B53D4A56}" srcId="{1E3AC18A-9421-40F6-9A14-2471B34CA46F}" destId="{FADC24C9-7496-416F-8369-4DE634492F69}" srcOrd="1" destOrd="0" parTransId="{8D6308C1-258B-4717-A8C9-55F76ED5FC94}" sibTransId="{D12B1F09-78FB-416B-A722-97924C9C2789}"/>
    <dgm:cxn modelId="{51F92883-F6E7-4DE1-90B3-78743ED99CC4}" type="presOf" srcId="{FADC24C9-7496-416F-8369-4DE634492F69}" destId="{465F2213-011A-4314-9841-F74AEE6E00D2}" srcOrd="0" destOrd="0" presId="urn:microsoft.com/office/officeart/2005/8/layout/process4"/>
    <dgm:cxn modelId="{04947090-30AE-4A8C-ACC2-574C80473C51}" srcId="{1E3AC18A-9421-40F6-9A14-2471B34CA46F}" destId="{7C678B7E-D983-4CB4-8014-C83DD22A76AC}" srcOrd="0" destOrd="0" parTransId="{DB72C23E-93BF-425A-93CC-356FA5BB4758}" sibTransId="{4D7FA7A8-0B55-45D5-B5CD-AA84FBF701DE}"/>
    <dgm:cxn modelId="{89840F93-28DF-46F3-AF75-12679DC33057}" srcId="{D091AA8A-FD1B-4271-95A6-B9C6B6919B57}" destId="{1E3AC18A-9421-40F6-9A14-2471B34CA46F}" srcOrd="1" destOrd="0" parTransId="{7A326A45-411F-487F-9DAF-A64C53D032FF}" sibTransId="{29C2B83B-D5BE-4DB6-824B-692FBA9DAA95}"/>
    <dgm:cxn modelId="{5D7A90A3-3047-413A-BC95-AC37E8CC7079}" type="presOf" srcId="{7C678B7E-D983-4CB4-8014-C83DD22A76AC}" destId="{63C3188C-F39E-4C6E-919C-C3DE6D8183A3}" srcOrd="0" destOrd="0" presId="urn:microsoft.com/office/officeart/2005/8/layout/process4"/>
    <dgm:cxn modelId="{0A71B4B2-3B6F-4130-91D1-94C8AB97F808}" srcId="{1E3AC18A-9421-40F6-9A14-2471B34CA46F}" destId="{D505C876-67A5-47DD-9A31-87C0E1613FE8}" srcOrd="2" destOrd="0" parTransId="{A66DDB60-AC0B-4C88-BB19-11F68004BB2B}" sibTransId="{4F7F8B64-E248-4EF1-8750-DD35323EF7D2}"/>
    <dgm:cxn modelId="{4AC0A5E6-56AB-4828-8D2C-5F096544C195}" type="presOf" srcId="{1E3AC18A-9421-40F6-9A14-2471B34CA46F}" destId="{78F744F5-B918-4AC8-99FB-EA8700CFF1D1}" srcOrd="1" destOrd="0" presId="urn:microsoft.com/office/officeart/2005/8/layout/process4"/>
    <dgm:cxn modelId="{E1897F1E-F618-48F5-9F28-0EEDA044C47C}" type="presParOf" srcId="{BEE82811-6D09-4139-B1FB-A1A40DC818A5}" destId="{63B7B6F0-C0A4-48D8-A5EE-989D02CE7AF3}" srcOrd="0" destOrd="0" presId="urn:microsoft.com/office/officeart/2005/8/layout/process4"/>
    <dgm:cxn modelId="{D44C3D00-40E1-4750-B5E8-184BB9F5C6A2}" type="presParOf" srcId="{63B7B6F0-C0A4-48D8-A5EE-989D02CE7AF3}" destId="{EAE17FB1-BADA-4022-A854-5D0F2AE5877A}" srcOrd="0" destOrd="0" presId="urn:microsoft.com/office/officeart/2005/8/layout/process4"/>
    <dgm:cxn modelId="{8F73B84B-AC32-42CF-820B-E30689CAD514}" type="presParOf" srcId="{63B7B6F0-C0A4-48D8-A5EE-989D02CE7AF3}" destId="{78F744F5-B918-4AC8-99FB-EA8700CFF1D1}" srcOrd="1" destOrd="0" presId="urn:microsoft.com/office/officeart/2005/8/layout/process4"/>
    <dgm:cxn modelId="{EB01207F-1F9B-47E1-986C-BF88A31FCE2C}" type="presParOf" srcId="{63B7B6F0-C0A4-48D8-A5EE-989D02CE7AF3}" destId="{9AA1F2CA-A483-4F9A-8B70-D744000C2411}" srcOrd="2" destOrd="0" presId="urn:microsoft.com/office/officeart/2005/8/layout/process4"/>
    <dgm:cxn modelId="{5AE83CD9-BA4D-40B7-B632-1AFA1457C11B}" type="presParOf" srcId="{9AA1F2CA-A483-4F9A-8B70-D744000C2411}" destId="{63C3188C-F39E-4C6E-919C-C3DE6D8183A3}" srcOrd="0" destOrd="0" presId="urn:microsoft.com/office/officeart/2005/8/layout/process4"/>
    <dgm:cxn modelId="{A3B6E2E6-085B-4A2A-8310-0D06EFBB7AAF}" type="presParOf" srcId="{9AA1F2CA-A483-4F9A-8B70-D744000C2411}" destId="{465F2213-011A-4314-9841-F74AEE6E00D2}" srcOrd="1" destOrd="0" presId="urn:microsoft.com/office/officeart/2005/8/layout/process4"/>
    <dgm:cxn modelId="{A4FF9FCA-5FEA-47C7-89C2-743D167C3C73}" type="presParOf" srcId="{9AA1F2CA-A483-4F9A-8B70-D744000C2411}" destId="{9897E756-FC34-4A9B-886A-B05FE8F2129C}" srcOrd="2" destOrd="0" presId="urn:microsoft.com/office/officeart/2005/8/layout/process4"/>
    <dgm:cxn modelId="{01181C73-24BB-420B-9142-93B895984209}" type="presParOf" srcId="{BEE82811-6D09-4139-B1FB-A1A40DC818A5}" destId="{EE4F9CB6-9FC3-4A19-9B80-A2EED469BDF6}" srcOrd="1" destOrd="0" presId="urn:microsoft.com/office/officeart/2005/8/layout/process4"/>
    <dgm:cxn modelId="{517EBB4C-61B6-46F4-8C7A-7AA21CA6787A}" type="presParOf" srcId="{BEE82811-6D09-4139-B1FB-A1A40DC818A5}" destId="{A1AD7C5B-A87C-4C34-9ECE-3853FCD5649C}" srcOrd="2" destOrd="0" presId="urn:microsoft.com/office/officeart/2005/8/layout/process4"/>
    <dgm:cxn modelId="{DF6B6E78-37CC-46B8-9F86-B8185C3F26F4}" type="presParOf" srcId="{A1AD7C5B-A87C-4C34-9ECE-3853FCD5649C}" destId="{E9BFE4A5-16C0-42B4-BF4D-333ECA18A54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E7199F-E75A-4B3F-BE9B-91D044B03E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C43047-6F07-40C0-A70D-9F697238AEE3}">
      <dgm:prSet custT="1"/>
      <dgm:spPr/>
      <dgm:t>
        <a:bodyPr/>
        <a:lstStyle/>
        <a:p>
          <a:r>
            <a:rPr lang="en-US" sz="2400" b="1" dirty="0"/>
            <a:t>Customized software </a:t>
          </a:r>
          <a:r>
            <a:rPr lang="en-US" sz="2400" dirty="0"/>
            <a:t>may be customized to a user’s liking through the selection of options or preferences, or the addition of components called </a:t>
          </a:r>
          <a:r>
            <a:rPr lang="en-US" sz="2400" b="1" dirty="0"/>
            <a:t>add-ins</a:t>
          </a:r>
          <a:r>
            <a:rPr lang="en-US" sz="2400" dirty="0"/>
            <a:t>. </a:t>
          </a:r>
        </a:p>
      </dgm:t>
    </dgm:pt>
    <dgm:pt modelId="{B2380B78-0EA8-4263-A6DE-738D46BDA115}" type="parTrans" cxnId="{DD44554B-DCB6-482E-A08B-78EB7E3C994D}">
      <dgm:prSet/>
      <dgm:spPr/>
      <dgm:t>
        <a:bodyPr/>
        <a:lstStyle/>
        <a:p>
          <a:endParaRPr lang="en-US"/>
        </a:p>
      </dgm:t>
    </dgm:pt>
    <dgm:pt modelId="{61D81751-E32F-4EC2-968A-0045BBDE5D7C}" type="sibTrans" cxnId="{DD44554B-DCB6-482E-A08B-78EB7E3C994D}">
      <dgm:prSet/>
      <dgm:spPr/>
      <dgm:t>
        <a:bodyPr/>
        <a:lstStyle/>
        <a:p>
          <a:endParaRPr lang="en-US"/>
        </a:p>
      </dgm:t>
    </dgm:pt>
    <dgm:pt modelId="{1B6E7C60-400D-4336-95E5-8A0F16940E54}">
      <dgm:prSet custT="1"/>
      <dgm:spPr/>
      <dgm:t>
        <a:bodyPr/>
        <a:lstStyle/>
        <a:p>
          <a:r>
            <a:rPr lang="en-US" sz="2400" dirty="0"/>
            <a:t>Example:</a:t>
          </a:r>
        </a:p>
        <a:p>
          <a:r>
            <a:rPr lang="en-US" sz="2400" dirty="0"/>
            <a:t>A user may add-on modules to allow their spreadsheet package to perform some tasks automatically. </a:t>
          </a:r>
        </a:p>
      </dgm:t>
    </dgm:pt>
    <dgm:pt modelId="{0DB22E4B-FAA8-4964-B7B0-26EC37A8593F}" type="parTrans" cxnId="{5C14DE50-CA84-402A-9B37-CBC511E33426}">
      <dgm:prSet/>
      <dgm:spPr/>
      <dgm:t>
        <a:bodyPr/>
        <a:lstStyle/>
        <a:p>
          <a:endParaRPr lang="en-US"/>
        </a:p>
      </dgm:t>
    </dgm:pt>
    <dgm:pt modelId="{DB94A276-D70B-4F40-BD77-CE000FD10A82}" type="sibTrans" cxnId="{5C14DE50-CA84-402A-9B37-CBC511E33426}">
      <dgm:prSet/>
      <dgm:spPr/>
      <dgm:t>
        <a:bodyPr/>
        <a:lstStyle/>
        <a:p>
          <a:endParaRPr lang="en-US"/>
        </a:p>
      </dgm:t>
    </dgm:pt>
    <dgm:pt modelId="{73937BB7-627E-41A3-A452-533108B2E461}" type="pres">
      <dgm:prSet presAssocID="{3BE7199F-E75A-4B3F-BE9B-91D044B03EC6}" presName="linear" presStyleCnt="0">
        <dgm:presLayoutVars>
          <dgm:animLvl val="lvl"/>
          <dgm:resizeHandles val="exact"/>
        </dgm:presLayoutVars>
      </dgm:prSet>
      <dgm:spPr/>
    </dgm:pt>
    <dgm:pt modelId="{88A8429D-DFA8-4310-BEE1-9B2BEC0B76A1}" type="pres">
      <dgm:prSet presAssocID="{08C43047-6F07-40C0-A70D-9F697238AEE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14229FB-74C5-43D1-B6AA-08D527A0EDBD}" type="pres">
      <dgm:prSet presAssocID="{61D81751-E32F-4EC2-968A-0045BBDE5D7C}" presName="spacer" presStyleCnt="0"/>
      <dgm:spPr/>
    </dgm:pt>
    <dgm:pt modelId="{0C03B566-C93A-4960-8267-ED0E943AF022}" type="pres">
      <dgm:prSet presAssocID="{1B6E7C60-400D-4336-95E5-8A0F16940E5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D44554B-DCB6-482E-A08B-78EB7E3C994D}" srcId="{3BE7199F-E75A-4B3F-BE9B-91D044B03EC6}" destId="{08C43047-6F07-40C0-A70D-9F697238AEE3}" srcOrd="0" destOrd="0" parTransId="{B2380B78-0EA8-4263-A6DE-738D46BDA115}" sibTransId="{61D81751-E32F-4EC2-968A-0045BBDE5D7C}"/>
    <dgm:cxn modelId="{5C14DE50-CA84-402A-9B37-CBC511E33426}" srcId="{3BE7199F-E75A-4B3F-BE9B-91D044B03EC6}" destId="{1B6E7C60-400D-4336-95E5-8A0F16940E54}" srcOrd="1" destOrd="0" parTransId="{0DB22E4B-FAA8-4964-B7B0-26EC37A8593F}" sibTransId="{DB94A276-D70B-4F40-BD77-CE000FD10A82}"/>
    <dgm:cxn modelId="{0E96D45A-3B8D-46DD-A7A4-958827C4622B}" type="presOf" srcId="{1B6E7C60-400D-4336-95E5-8A0F16940E54}" destId="{0C03B566-C93A-4960-8267-ED0E943AF022}" srcOrd="0" destOrd="0" presId="urn:microsoft.com/office/officeart/2005/8/layout/vList2"/>
    <dgm:cxn modelId="{38FC087E-0979-44F6-BE80-4D95261E4636}" type="presOf" srcId="{08C43047-6F07-40C0-A70D-9F697238AEE3}" destId="{88A8429D-DFA8-4310-BEE1-9B2BEC0B76A1}" srcOrd="0" destOrd="0" presId="urn:microsoft.com/office/officeart/2005/8/layout/vList2"/>
    <dgm:cxn modelId="{83B239CD-233B-4104-8A27-981A386A6978}" type="presOf" srcId="{3BE7199F-E75A-4B3F-BE9B-91D044B03EC6}" destId="{73937BB7-627E-41A3-A452-533108B2E461}" srcOrd="0" destOrd="0" presId="urn:microsoft.com/office/officeart/2005/8/layout/vList2"/>
    <dgm:cxn modelId="{849D0B1A-C2A4-48C3-A367-A5F2DF1FAE50}" type="presParOf" srcId="{73937BB7-627E-41A3-A452-533108B2E461}" destId="{88A8429D-DFA8-4310-BEE1-9B2BEC0B76A1}" srcOrd="0" destOrd="0" presId="urn:microsoft.com/office/officeart/2005/8/layout/vList2"/>
    <dgm:cxn modelId="{04172401-6235-45E9-A018-20650C13B6E1}" type="presParOf" srcId="{73937BB7-627E-41A3-A452-533108B2E461}" destId="{F14229FB-74C5-43D1-B6AA-08D527A0EDBD}" srcOrd="1" destOrd="0" presId="urn:microsoft.com/office/officeart/2005/8/layout/vList2"/>
    <dgm:cxn modelId="{E2DF43AF-5A43-4F08-9FEB-81026D76F8E5}" type="presParOf" srcId="{73937BB7-627E-41A3-A452-533108B2E461}" destId="{0C03B566-C93A-4960-8267-ED0E943AF02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BF4815-848E-4416-8ECD-8D87082E5DC5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B013A6-DA8A-43D4-8893-3A34846258BD}">
      <dgm:prSet/>
      <dgm:spPr/>
      <dgm:t>
        <a:bodyPr/>
        <a:lstStyle/>
        <a:p>
          <a:r>
            <a:rPr lang="en-US" b="1" dirty="0"/>
            <a:t>Stand-alone</a:t>
          </a:r>
          <a:r>
            <a:rPr lang="en-US" dirty="0"/>
            <a:t> </a:t>
          </a:r>
          <a:r>
            <a:rPr lang="en-US" b="1" dirty="0"/>
            <a:t>program</a:t>
          </a:r>
          <a:r>
            <a:rPr lang="en-US" dirty="0"/>
            <a:t> - is an application that is sold individually</a:t>
          </a:r>
        </a:p>
      </dgm:t>
    </dgm:pt>
    <dgm:pt modelId="{D89B4573-A02E-49E5-B1D9-D2DED666F3CC}" type="parTrans" cxnId="{82213F1A-74DE-4255-AB41-87460EE29AAB}">
      <dgm:prSet/>
      <dgm:spPr/>
      <dgm:t>
        <a:bodyPr/>
        <a:lstStyle/>
        <a:p>
          <a:endParaRPr lang="en-US"/>
        </a:p>
      </dgm:t>
    </dgm:pt>
    <dgm:pt modelId="{76DFF44A-E133-4686-BFE6-4356402666A1}" type="sibTrans" cxnId="{82213F1A-74DE-4255-AB41-87460EE29AAB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9AA5558E-AA8C-43A9-B469-41B66CEEFD04}">
      <dgm:prSet/>
      <dgm:spPr/>
      <dgm:t>
        <a:bodyPr/>
        <a:lstStyle/>
        <a:p>
          <a:r>
            <a:rPr lang="en-US" b="1" dirty="0"/>
            <a:t>Integrated</a:t>
          </a:r>
          <a:r>
            <a:rPr lang="en-US" dirty="0"/>
            <a:t> </a:t>
          </a:r>
          <a:r>
            <a:rPr lang="en-US" b="1" dirty="0"/>
            <a:t>software</a:t>
          </a:r>
          <a:r>
            <a:rPr lang="en-US" dirty="0"/>
            <a:t> is a single program that contains a range of different functionalities</a:t>
          </a:r>
          <a:r>
            <a:rPr lang="en-US"/>
            <a:t>. </a:t>
          </a:r>
          <a:endParaRPr lang="en-US" dirty="0"/>
        </a:p>
      </dgm:t>
    </dgm:pt>
    <dgm:pt modelId="{740AEB47-0FBB-4D39-ADEE-20205181569C}" type="parTrans" cxnId="{3E6F203E-1895-42C5-B08D-D599776D7F82}">
      <dgm:prSet/>
      <dgm:spPr/>
      <dgm:t>
        <a:bodyPr/>
        <a:lstStyle/>
        <a:p>
          <a:endParaRPr lang="en-US"/>
        </a:p>
      </dgm:t>
    </dgm:pt>
    <dgm:pt modelId="{014718D6-5C7E-4E5B-9344-D61942F7FF2D}" type="sibTrans" cxnId="{3E6F203E-1895-42C5-B08D-D599776D7F82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D7A7D615-D655-47C7-B5A1-B5A14833DB4A}">
      <dgm:prSet/>
      <dgm:spPr/>
      <dgm:t>
        <a:bodyPr/>
        <a:lstStyle/>
        <a:p>
          <a:r>
            <a:rPr lang="en-US" b="1" dirty="0"/>
            <a:t>Software suite </a:t>
          </a:r>
          <a:r>
            <a:rPr lang="en-US" dirty="0"/>
            <a:t>- is a set of application programs that can be purchased together.</a:t>
          </a:r>
        </a:p>
        <a:p>
          <a:r>
            <a:rPr lang="en-US" dirty="0"/>
            <a:t>(Microsoft)</a:t>
          </a:r>
        </a:p>
      </dgm:t>
    </dgm:pt>
    <dgm:pt modelId="{7C5F63A2-9EDB-4612-AF26-BD3991D90007}" type="parTrans" cxnId="{2D3F62E2-C58D-4424-9D1F-5DCCEC076EE0}">
      <dgm:prSet/>
      <dgm:spPr/>
      <dgm:t>
        <a:bodyPr/>
        <a:lstStyle/>
        <a:p>
          <a:endParaRPr lang="en-US"/>
        </a:p>
      </dgm:t>
    </dgm:pt>
    <dgm:pt modelId="{239DFDE0-3CBB-4AE9-ACD5-24323A3FD5F2}" type="sibTrans" cxnId="{2D3F62E2-C58D-4424-9D1F-5DCCEC076EE0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2DC403A8-4082-4C97-8515-E56A7E8F846D}" type="pres">
      <dgm:prSet presAssocID="{94BF4815-848E-4416-8ECD-8D87082E5DC5}" presName="Name0" presStyleCnt="0">
        <dgm:presLayoutVars>
          <dgm:animLvl val="lvl"/>
          <dgm:resizeHandles val="exact"/>
        </dgm:presLayoutVars>
      </dgm:prSet>
      <dgm:spPr/>
    </dgm:pt>
    <dgm:pt modelId="{8D6E0418-492E-4949-9EBA-C173FA8B28B8}" type="pres">
      <dgm:prSet presAssocID="{CCB013A6-DA8A-43D4-8893-3A34846258BD}" presName="compositeNode" presStyleCnt="0">
        <dgm:presLayoutVars>
          <dgm:bulletEnabled val="1"/>
        </dgm:presLayoutVars>
      </dgm:prSet>
      <dgm:spPr/>
    </dgm:pt>
    <dgm:pt modelId="{8A31AF11-F8E6-450A-B8A6-10D8320FE0A8}" type="pres">
      <dgm:prSet presAssocID="{CCB013A6-DA8A-43D4-8893-3A34846258BD}" presName="bgRect" presStyleLbl="alignNode1" presStyleIdx="0" presStyleCnt="3"/>
      <dgm:spPr/>
    </dgm:pt>
    <dgm:pt modelId="{38E39BE3-CE49-47A4-866C-3404E3E9ED9D}" type="pres">
      <dgm:prSet presAssocID="{76DFF44A-E133-4686-BFE6-4356402666A1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1A5EF1EB-1C26-4042-B29C-D87FF65DFD42}" type="pres">
      <dgm:prSet presAssocID="{CCB013A6-DA8A-43D4-8893-3A34846258BD}" presName="nodeRect" presStyleLbl="alignNode1" presStyleIdx="0" presStyleCnt="3">
        <dgm:presLayoutVars>
          <dgm:bulletEnabled val="1"/>
        </dgm:presLayoutVars>
      </dgm:prSet>
      <dgm:spPr/>
    </dgm:pt>
    <dgm:pt modelId="{FA6658FF-1173-47E6-B671-478F5C1282FB}" type="pres">
      <dgm:prSet presAssocID="{76DFF44A-E133-4686-BFE6-4356402666A1}" presName="sibTrans" presStyleCnt="0"/>
      <dgm:spPr/>
    </dgm:pt>
    <dgm:pt modelId="{64932DBD-9A7C-4896-86A2-0B7206EED32B}" type="pres">
      <dgm:prSet presAssocID="{9AA5558E-AA8C-43A9-B469-41B66CEEFD04}" presName="compositeNode" presStyleCnt="0">
        <dgm:presLayoutVars>
          <dgm:bulletEnabled val="1"/>
        </dgm:presLayoutVars>
      </dgm:prSet>
      <dgm:spPr/>
    </dgm:pt>
    <dgm:pt modelId="{1EDA7AC1-F943-4665-9E90-91F9878647A4}" type="pres">
      <dgm:prSet presAssocID="{9AA5558E-AA8C-43A9-B469-41B66CEEFD04}" presName="bgRect" presStyleLbl="alignNode1" presStyleIdx="1" presStyleCnt="3"/>
      <dgm:spPr/>
    </dgm:pt>
    <dgm:pt modelId="{794943AC-E589-4C71-8E00-CC9E347A2FAF}" type="pres">
      <dgm:prSet presAssocID="{014718D6-5C7E-4E5B-9344-D61942F7FF2D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29018D0A-140C-4C96-B02F-47432684EB2E}" type="pres">
      <dgm:prSet presAssocID="{9AA5558E-AA8C-43A9-B469-41B66CEEFD04}" presName="nodeRect" presStyleLbl="alignNode1" presStyleIdx="1" presStyleCnt="3">
        <dgm:presLayoutVars>
          <dgm:bulletEnabled val="1"/>
        </dgm:presLayoutVars>
      </dgm:prSet>
      <dgm:spPr/>
    </dgm:pt>
    <dgm:pt modelId="{0C82CEAE-0EF7-48AB-8FC5-58B8B9E30750}" type="pres">
      <dgm:prSet presAssocID="{014718D6-5C7E-4E5B-9344-D61942F7FF2D}" presName="sibTrans" presStyleCnt="0"/>
      <dgm:spPr/>
    </dgm:pt>
    <dgm:pt modelId="{F84FA058-A49D-4134-B510-0D615F95F522}" type="pres">
      <dgm:prSet presAssocID="{D7A7D615-D655-47C7-B5A1-B5A14833DB4A}" presName="compositeNode" presStyleCnt="0">
        <dgm:presLayoutVars>
          <dgm:bulletEnabled val="1"/>
        </dgm:presLayoutVars>
      </dgm:prSet>
      <dgm:spPr/>
    </dgm:pt>
    <dgm:pt modelId="{B24344E7-F2B0-4B5C-AFA4-7FA564BF1133}" type="pres">
      <dgm:prSet presAssocID="{D7A7D615-D655-47C7-B5A1-B5A14833DB4A}" presName="bgRect" presStyleLbl="alignNode1" presStyleIdx="2" presStyleCnt="3"/>
      <dgm:spPr/>
    </dgm:pt>
    <dgm:pt modelId="{28DBAA92-2802-443F-9E7E-7EE9E03944D9}" type="pres">
      <dgm:prSet presAssocID="{239DFDE0-3CBB-4AE9-ACD5-24323A3FD5F2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548E3AD3-F061-4A4A-B03D-C627B15831F9}" type="pres">
      <dgm:prSet presAssocID="{D7A7D615-D655-47C7-B5A1-B5A14833DB4A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1F616D00-0219-4758-AD1A-374FF029CB69}" type="presOf" srcId="{76DFF44A-E133-4686-BFE6-4356402666A1}" destId="{38E39BE3-CE49-47A4-866C-3404E3E9ED9D}" srcOrd="0" destOrd="0" presId="urn:microsoft.com/office/officeart/2016/7/layout/LinearBlockProcessNumbered"/>
    <dgm:cxn modelId="{82213F1A-74DE-4255-AB41-87460EE29AAB}" srcId="{94BF4815-848E-4416-8ECD-8D87082E5DC5}" destId="{CCB013A6-DA8A-43D4-8893-3A34846258BD}" srcOrd="0" destOrd="0" parTransId="{D89B4573-A02E-49E5-B1D9-D2DED666F3CC}" sibTransId="{76DFF44A-E133-4686-BFE6-4356402666A1}"/>
    <dgm:cxn modelId="{6E020D28-E469-408A-847A-489FE3F78B0F}" type="presOf" srcId="{9AA5558E-AA8C-43A9-B469-41B66CEEFD04}" destId="{1EDA7AC1-F943-4665-9E90-91F9878647A4}" srcOrd="0" destOrd="0" presId="urn:microsoft.com/office/officeart/2016/7/layout/LinearBlockProcessNumbered"/>
    <dgm:cxn modelId="{0847702C-2484-4D1B-BA30-23917888AA9D}" type="presOf" srcId="{9AA5558E-AA8C-43A9-B469-41B66CEEFD04}" destId="{29018D0A-140C-4C96-B02F-47432684EB2E}" srcOrd="1" destOrd="0" presId="urn:microsoft.com/office/officeart/2016/7/layout/LinearBlockProcessNumbered"/>
    <dgm:cxn modelId="{F65AD739-1C06-42FE-85D1-D064C179D58E}" type="presOf" srcId="{94BF4815-848E-4416-8ECD-8D87082E5DC5}" destId="{2DC403A8-4082-4C97-8515-E56A7E8F846D}" srcOrd="0" destOrd="0" presId="urn:microsoft.com/office/officeart/2016/7/layout/LinearBlockProcessNumbered"/>
    <dgm:cxn modelId="{3E6F203E-1895-42C5-B08D-D599776D7F82}" srcId="{94BF4815-848E-4416-8ECD-8D87082E5DC5}" destId="{9AA5558E-AA8C-43A9-B469-41B66CEEFD04}" srcOrd="1" destOrd="0" parTransId="{740AEB47-0FBB-4D39-ADEE-20205181569C}" sibTransId="{014718D6-5C7E-4E5B-9344-D61942F7FF2D}"/>
    <dgm:cxn modelId="{311E2469-7B82-4A0F-8CEA-FCA28A0651DA}" type="presOf" srcId="{239DFDE0-3CBB-4AE9-ACD5-24323A3FD5F2}" destId="{28DBAA92-2802-443F-9E7E-7EE9E03944D9}" srcOrd="0" destOrd="0" presId="urn:microsoft.com/office/officeart/2016/7/layout/LinearBlockProcessNumbered"/>
    <dgm:cxn modelId="{CEF93A53-456B-40CE-9504-BF6769E63933}" type="presOf" srcId="{CCB013A6-DA8A-43D4-8893-3A34846258BD}" destId="{8A31AF11-F8E6-450A-B8A6-10D8320FE0A8}" srcOrd="0" destOrd="0" presId="urn:microsoft.com/office/officeart/2016/7/layout/LinearBlockProcessNumbered"/>
    <dgm:cxn modelId="{23D04073-0C36-456C-8DDE-19B5D624DF30}" type="presOf" srcId="{CCB013A6-DA8A-43D4-8893-3A34846258BD}" destId="{1A5EF1EB-1C26-4042-B29C-D87FF65DFD42}" srcOrd="1" destOrd="0" presId="urn:microsoft.com/office/officeart/2016/7/layout/LinearBlockProcessNumbered"/>
    <dgm:cxn modelId="{3EC458C0-655A-455E-BAC1-0A0C08C3666E}" type="presOf" srcId="{D7A7D615-D655-47C7-B5A1-B5A14833DB4A}" destId="{548E3AD3-F061-4A4A-B03D-C627B15831F9}" srcOrd="1" destOrd="0" presId="urn:microsoft.com/office/officeart/2016/7/layout/LinearBlockProcessNumbered"/>
    <dgm:cxn modelId="{56B556D3-4C35-48F1-A1AC-45B4127D8E08}" type="presOf" srcId="{D7A7D615-D655-47C7-B5A1-B5A14833DB4A}" destId="{B24344E7-F2B0-4B5C-AFA4-7FA564BF1133}" srcOrd="0" destOrd="0" presId="urn:microsoft.com/office/officeart/2016/7/layout/LinearBlockProcessNumbered"/>
    <dgm:cxn modelId="{7B015FDB-D653-4B2F-AFA9-9AAE341B73AA}" type="presOf" srcId="{014718D6-5C7E-4E5B-9344-D61942F7FF2D}" destId="{794943AC-E589-4C71-8E00-CC9E347A2FAF}" srcOrd="0" destOrd="0" presId="urn:microsoft.com/office/officeart/2016/7/layout/LinearBlockProcessNumbered"/>
    <dgm:cxn modelId="{2D3F62E2-C58D-4424-9D1F-5DCCEC076EE0}" srcId="{94BF4815-848E-4416-8ECD-8D87082E5DC5}" destId="{D7A7D615-D655-47C7-B5A1-B5A14833DB4A}" srcOrd="2" destOrd="0" parTransId="{7C5F63A2-9EDB-4612-AF26-BD3991D90007}" sibTransId="{239DFDE0-3CBB-4AE9-ACD5-24323A3FD5F2}"/>
    <dgm:cxn modelId="{20849E9B-719C-4759-AEF5-DFCC0596409A}" type="presParOf" srcId="{2DC403A8-4082-4C97-8515-E56A7E8F846D}" destId="{8D6E0418-492E-4949-9EBA-C173FA8B28B8}" srcOrd="0" destOrd="0" presId="urn:microsoft.com/office/officeart/2016/7/layout/LinearBlockProcessNumbered"/>
    <dgm:cxn modelId="{3FF03D4F-8E5A-4B4D-BADA-0B2FE60EF138}" type="presParOf" srcId="{8D6E0418-492E-4949-9EBA-C173FA8B28B8}" destId="{8A31AF11-F8E6-450A-B8A6-10D8320FE0A8}" srcOrd="0" destOrd="0" presId="urn:microsoft.com/office/officeart/2016/7/layout/LinearBlockProcessNumbered"/>
    <dgm:cxn modelId="{7CAA2DC4-86F7-4050-82C2-66F5202C09B7}" type="presParOf" srcId="{8D6E0418-492E-4949-9EBA-C173FA8B28B8}" destId="{38E39BE3-CE49-47A4-866C-3404E3E9ED9D}" srcOrd="1" destOrd="0" presId="urn:microsoft.com/office/officeart/2016/7/layout/LinearBlockProcessNumbered"/>
    <dgm:cxn modelId="{F47C5D12-BD31-4ED9-B276-B6B4939EDC31}" type="presParOf" srcId="{8D6E0418-492E-4949-9EBA-C173FA8B28B8}" destId="{1A5EF1EB-1C26-4042-B29C-D87FF65DFD42}" srcOrd="2" destOrd="0" presId="urn:microsoft.com/office/officeart/2016/7/layout/LinearBlockProcessNumbered"/>
    <dgm:cxn modelId="{C46BF19C-D925-483E-A365-6D9AB6F9A6F9}" type="presParOf" srcId="{2DC403A8-4082-4C97-8515-E56A7E8F846D}" destId="{FA6658FF-1173-47E6-B671-478F5C1282FB}" srcOrd="1" destOrd="0" presId="urn:microsoft.com/office/officeart/2016/7/layout/LinearBlockProcessNumbered"/>
    <dgm:cxn modelId="{EA07DBC8-D791-4E5D-91A2-A37CD4C01656}" type="presParOf" srcId="{2DC403A8-4082-4C97-8515-E56A7E8F846D}" destId="{64932DBD-9A7C-4896-86A2-0B7206EED32B}" srcOrd="2" destOrd="0" presId="urn:microsoft.com/office/officeart/2016/7/layout/LinearBlockProcessNumbered"/>
    <dgm:cxn modelId="{E285917A-9C3B-4B31-B16E-3EC6695A6C2F}" type="presParOf" srcId="{64932DBD-9A7C-4896-86A2-0B7206EED32B}" destId="{1EDA7AC1-F943-4665-9E90-91F9878647A4}" srcOrd="0" destOrd="0" presId="urn:microsoft.com/office/officeart/2016/7/layout/LinearBlockProcessNumbered"/>
    <dgm:cxn modelId="{03A03ECF-D9DA-48F9-ADDF-A1C0262A5D2E}" type="presParOf" srcId="{64932DBD-9A7C-4896-86A2-0B7206EED32B}" destId="{794943AC-E589-4C71-8E00-CC9E347A2FAF}" srcOrd="1" destOrd="0" presId="urn:microsoft.com/office/officeart/2016/7/layout/LinearBlockProcessNumbered"/>
    <dgm:cxn modelId="{C6458DCD-00C2-421C-92D8-850DA59CBFE1}" type="presParOf" srcId="{64932DBD-9A7C-4896-86A2-0B7206EED32B}" destId="{29018D0A-140C-4C96-B02F-47432684EB2E}" srcOrd="2" destOrd="0" presId="urn:microsoft.com/office/officeart/2016/7/layout/LinearBlockProcessNumbered"/>
    <dgm:cxn modelId="{C246A896-95DD-4F01-877A-5D4E8E1C89BB}" type="presParOf" srcId="{2DC403A8-4082-4C97-8515-E56A7E8F846D}" destId="{0C82CEAE-0EF7-48AB-8FC5-58B8B9E30750}" srcOrd="3" destOrd="0" presId="urn:microsoft.com/office/officeart/2016/7/layout/LinearBlockProcessNumbered"/>
    <dgm:cxn modelId="{B8771447-F9C7-483C-BBF1-98C74AF94DBD}" type="presParOf" srcId="{2DC403A8-4082-4C97-8515-E56A7E8F846D}" destId="{F84FA058-A49D-4134-B510-0D615F95F522}" srcOrd="4" destOrd="0" presId="urn:microsoft.com/office/officeart/2016/7/layout/LinearBlockProcessNumbered"/>
    <dgm:cxn modelId="{E934D4B0-049F-403C-8902-D0C89D94BE9D}" type="presParOf" srcId="{F84FA058-A49D-4134-B510-0D615F95F522}" destId="{B24344E7-F2B0-4B5C-AFA4-7FA564BF1133}" srcOrd="0" destOrd="0" presId="urn:microsoft.com/office/officeart/2016/7/layout/LinearBlockProcessNumbered"/>
    <dgm:cxn modelId="{BFCD7176-A5CC-4637-9CEC-FBA2E7097F75}" type="presParOf" srcId="{F84FA058-A49D-4134-B510-0D615F95F522}" destId="{28DBAA92-2802-443F-9E7E-7EE9E03944D9}" srcOrd="1" destOrd="0" presId="urn:microsoft.com/office/officeart/2016/7/layout/LinearBlockProcessNumbered"/>
    <dgm:cxn modelId="{6ABD02F6-9F90-4BA5-8699-7916BE875147}" type="presParOf" srcId="{F84FA058-A49D-4134-B510-0D615F95F522}" destId="{548E3AD3-F061-4A4A-B03D-C627B15831F9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FD359E6-DAFC-45D4-9794-E3CAD150AD2B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7E87DE-2C6E-4748-BCDF-39FE00C9A1B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It needs less space for installation as the software is installed as one application.</a:t>
          </a:r>
        </a:p>
      </dgm:t>
    </dgm:pt>
    <dgm:pt modelId="{64DDA607-EC42-4E5E-A0AB-612A18A32A55}" type="parTrans" cxnId="{DB61C1DF-1121-4DA0-9B67-E4C0036FB192}">
      <dgm:prSet/>
      <dgm:spPr/>
      <dgm:t>
        <a:bodyPr/>
        <a:lstStyle/>
        <a:p>
          <a:endParaRPr lang="en-US"/>
        </a:p>
      </dgm:t>
    </dgm:pt>
    <dgm:pt modelId="{BBF0B105-A855-4841-88CB-FBD5A7DE00A8}" type="sibTrans" cxnId="{DB61C1DF-1121-4DA0-9B67-E4C0036FB192}">
      <dgm:prSet/>
      <dgm:spPr/>
      <dgm:t>
        <a:bodyPr/>
        <a:lstStyle/>
        <a:p>
          <a:endParaRPr lang="en-US"/>
        </a:p>
      </dgm:t>
    </dgm:pt>
    <dgm:pt modelId="{52FECB5A-B91C-45E8-A01C-284E447DA31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Data can be easily shared among applications using a range of built-in features. </a:t>
          </a:r>
        </a:p>
      </dgm:t>
    </dgm:pt>
    <dgm:pt modelId="{F0F99EA3-E044-452E-9C24-85C77C82B32F}" type="parTrans" cxnId="{25F092E5-4BD3-4B1F-8452-F1443FD3D615}">
      <dgm:prSet/>
      <dgm:spPr/>
      <dgm:t>
        <a:bodyPr/>
        <a:lstStyle/>
        <a:p>
          <a:endParaRPr lang="en-US"/>
        </a:p>
      </dgm:t>
    </dgm:pt>
    <dgm:pt modelId="{D775ED51-3EAF-479E-8AD4-1748F6AEBF78}" type="sibTrans" cxnId="{25F092E5-4BD3-4B1F-8452-F1443FD3D615}">
      <dgm:prSet/>
      <dgm:spPr/>
      <dgm:t>
        <a:bodyPr/>
        <a:lstStyle/>
        <a:p>
          <a:endParaRPr lang="en-US"/>
        </a:p>
      </dgm:t>
    </dgm:pt>
    <dgm:pt modelId="{79E37ED5-1808-4E14-B2D1-8A97A5E007F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Users get value for money as it costs less to purchase the integrated application rather than multiple packages. </a:t>
          </a:r>
        </a:p>
      </dgm:t>
    </dgm:pt>
    <dgm:pt modelId="{50DF34A6-401A-49D0-983D-501B74D695D9}" type="parTrans" cxnId="{16726BA5-5C2E-46FA-9872-FBBBDEC4FE19}">
      <dgm:prSet/>
      <dgm:spPr/>
      <dgm:t>
        <a:bodyPr/>
        <a:lstStyle/>
        <a:p>
          <a:endParaRPr lang="en-US"/>
        </a:p>
      </dgm:t>
    </dgm:pt>
    <dgm:pt modelId="{AD85CB5D-E640-43B2-AD7E-0AE446489FD0}" type="sibTrans" cxnId="{16726BA5-5C2E-46FA-9872-FBBBDEC4FE19}">
      <dgm:prSet/>
      <dgm:spPr/>
      <dgm:t>
        <a:bodyPr/>
        <a:lstStyle/>
        <a:p>
          <a:endParaRPr lang="en-US"/>
        </a:p>
      </dgm:t>
    </dgm:pt>
    <dgm:pt modelId="{B9B4B8BA-8FB1-467C-BB15-2741FFE9F3F4}" type="pres">
      <dgm:prSet presAssocID="{FFD359E6-DAFC-45D4-9794-E3CAD150AD2B}" presName="root" presStyleCnt="0">
        <dgm:presLayoutVars>
          <dgm:dir/>
          <dgm:resizeHandles val="exact"/>
        </dgm:presLayoutVars>
      </dgm:prSet>
      <dgm:spPr/>
    </dgm:pt>
    <dgm:pt modelId="{614FA850-2489-413E-AA7F-84A3FC79A0A9}" type="pres">
      <dgm:prSet presAssocID="{2C7E87DE-2C6E-4748-BCDF-39FE00C9A1BE}" presName="compNode" presStyleCnt="0"/>
      <dgm:spPr/>
    </dgm:pt>
    <dgm:pt modelId="{3BFC6D41-7A5B-4CCA-AA28-CA37092AEED4}" type="pres">
      <dgm:prSet presAssocID="{2C7E87DE-2C6E-4748-BCDF-39FE00C9A1B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DE0BCCD9-2489-4AF5-8305-7A326DE5BF61}" type="pres">
      <dgm:prSet presAssocID="{2C7E87DE-2C6E-4748-BCDF-39FE00C9A1BE}" presName="spaceRect" presStyleCnt="0"/>
      <dgm:spPr/>
    </dgm:pt>
    <dgm:pt modelId="{1E9F5A5A-32B5-4C6D-8860-CA8EBA5D0E24}" type="pres">
      <dgm:prSet presAssocID="{2C7E87DE-2C6E-4748-BCDF-39FE00C9A1BE}" presName="textRect" presStyleLbl="revTx" presStyleIdx="0" presStyleCnt="3">
        <dgm:presLayoutVars>
          <dgm:chMax val="1"/>
          <dgm:chPref val="1"/>
        </dgm:presLayoutVars>
      </dgm:prSet>
      <dgm:spPr/>
    </dgm:pt>
    <dgm:pt modelId="{77D6F5AA-9086-4F8E-B1C7-3F6A13EDA037}" type="pres">
      <dgm:prSet presAssocID="{BBF0B105-A855-4841-88CB-FBD5A7DE00A8}" presName="sibTrans" presStyleCnt="0"/>
      <dgm:spPr/>
    </dgm:pt>
    <dgm:pt modelId="{5131030E-710E-4E57-AFCF-F2110728E0E9}" type="pres">
      <dgm:prSet presAssocID="{52FECB5A-B91C-45E8-A01C-284E447DA315}" presName="compNode" presStyleCnt="0"/>
      <dgm:spPr/>
    </dgm:pt>
    <dgm:pt modelId="{86BF4E00-F143-42A5-ABD8-D6B56715746A}" type="pres">
      <dgm:prSet presAssocID="{52FECB5A-B91C-45E8-A01C-284E447DA31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770D7A3F-2B5F-4CCA-A99B-AA553AE6DD16}" type="pres">
      <dgm:prSet presAssocID="{52FECB5A-B91C-45E8-A01C-284E447DA315}" presName="spaceRect" presStyleCnt="0"/>
      <dgm:spPr/>
    </dgm:pt>
    <dgm:pt modelId="{083D8032-24D5-4949-9883-48EC446B8566}" type="pres">
      <dgm:prSet presAssocID="{52FECB5A-B91C-45E8-A01C-284E447DA315}" presName="textRect" presStyleLbl="revTx" presStyleIdx="1" presStyleCnt="3">
        <dgm:presLayoutVars>
          <dgm:chMax val="1"/>
          <dgm:chPref val="1"/>
        </dgm:presLayoutVars>
      </dgm:prSet>
      <dgm:spPr/>
    </dgm:pt>
    <dgm:pt modelId="{B400EF8B-ED45-4050-9A52-5FFAF4CD99FD}" type="pres">
      <dgm:prSet presAssocID="{D775ED51-3EAF-479E-8AD4-1748F6AEBF78}" presName="sibTrans" presStyleCnt="0"/>
      <dgm:spPr/>
    </dgm:pt>
    <dgm:pt modelId="{693BD676-75BF-4B6C-B7A2-E73B014EC596}" type="pres">
      <dgm:prSet presAssocID="{79E37ED5-1808-4E14-B2D1-8A97A5E007F9}" presName="compNode" presStyleCnt="0"/>
      <dgm:spPr/>
    </dgm:pt>
    <dgm:pt modelId="{6A08195B-1E90-46BB-AD09-4C7522FA50FB}" type="pres">
      <dgm:prSet presAssocID="{79E37ED5-1808-4E14-B2D1-8A97A5E007F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C3713606-78FC-4262-B140-5CC1BEF78842}" type="pres">
      <dgm:prSet presAssocID="{79E37ED5-1808-4E14-B2D1-8A97A5E007F9}" presName="spaceRect" presStyleCnt="0"/>
      <dgm:spPr/>
    </dgm:pt>
    <dgm:pt modelId="{80501373-4619-4694-874F-73C039FF097A}" type="pres">
      <dgm:prSet presAssocID="{79E37ED5-1808-4E14-B2D1-8A97A5E007F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F85CE5F-7190-4EBF-8D5B-684683B602B2}" type="presOf" srcId="{52FECB5A-B91C-45E8-A01C-284E447DA315}" destId="{083D8032-24D5-4949-9883-48EC446B8566}" srcOrd="0" destOrd="0" presId="urn:microsoft.com/office/officeart/2018/2/layout/IconLabelList"/>
    <dgm:cxn modelId="{8360A891-AA6B-4394-9EC5-3BB413227286}" type="presOf" srcId="{79E37ED5-1808-4E14-B2D1-8A97A5E007F9}" destId="{80501373-4619-4694-874F-73C039FF097A}" srcOrd="0" destOrd="0" presId="urn:microsoft.com/office/officeart/2018/2/layout/IconLabelList"/>
    <dgm:cxn modelId="{27DF2899-0C06-4009-9D00-C37E150B55DE}" type="presOf" srcId="{2C7E87DE-2C6E-4748-BCDF-39FE00C9A1BE}" destId="{1E9F5A5A-32B5-4C6D-8860-CA8EBA5D0E24}" srcOrd="0" destOrd="0" presId="urn:microsoft.com/office/officeart/2018/2/layout/IconLabelList"/>
    <dgm:cxn modelId="{16726BA5-5C2E-46FA-9872-FBBBDEC4FE19}" srcId="{FFD359E6-DAFC-45D4-9794-E3CAD150AD2B}" destId="{79E37ED5-1808-4E14-B2D1-8A97A5E007F9}" srcOrd="2" destOrd="0" parTransId="{50DF34A6-401A-49D0-983D-501B74D695D9}" sibTransId="{AD85CB5D-E640-43B2-AD7E-0AE446489FD0}"/>
    <dgm:cxn modelId="{DB61C1DF-1121-4DA0-9B67-E4C0036FB192}" srcId="{FFD359E6-DAFC-45D4-9794-E3CAD150AD2B}" destId="{2C7E87DE-2C6E-4748-BCDF-39FE00C9A1BE}" srcOrd="0" destOrd="0" parTransId="{64DDA607-EC42-4E5E-A0AB-612A18A32A55}" sibTransId="{BBF0B105-A855-4841-88CB-FBD5A7DE00A8}"/>
    <dgm:cxn modelId="{25F092E5-4BD3-4B1F-8452-F1443FD3D615}" srcId="{FFD359E6-DAFC-45D4-9794-E3CAD150AD2B}" destId="{52FECB5A-B91C-45E8-A01C-284E447DA315}" srcOrd="1" destOrd="0" parTransId="{F0F99EA3-E044-452E-9C24-85C77C82B32F}" sibTransId="{D775ED51-3EAF-479E-8AD4-1748F6AEBF78}"/>
    <dgm:cxn modelId="{C7EC61ED-2216-4F6B-BE22-1455E2A48BB3}" type="presOf" srcId="{FFD359E6-DAFC-45D4-9794-E3CAD150AD2B}" destId="{B9B4B8BA-8FB1-467C-BB15-2741FFE9F3F4}" srcOrd="0" destOrd="0" presId="urn:microsoft.com/office/officeart/2018/2/layout/IconLabelList"/>
    <dgm:cxn modelId="{F56F9BD0-DF33-4A42-98B7-9B3A0382CDEE}" type="presParOf" srcId="{B9B4B8BA-8FB1-467C-BB15-2741FFE9F3F4}" destId="{614FA850-2489-413E-AA7F-84A3FC79A0A9}" srcOrd="0" destOrd="0" presId="urn:microsoft.com/office/officeart/2018/2/layout/IconLabelList"/>
    <dgm:cxn modelId="{D3EA0033-CD6E-417A-B888-9A3DE7C5395D}" type="presParOf" srcId="{614FA850-2489-413E-AA7F-84A3FC79A0A9}" destId="{3BFC6D41-7A5B-4CCA-AA28-CA37092AEED4}" srcOrd="0" destOrd="0" presId="urn:microsoft.com/office/officeart/2018/2/layout/IconLabelList"/>
    <dgm:cxn modelId="{877448E0-269A-410C-9328-213F79072A02}" type="presParOf" srcId="{614FA850-2489-413E-AA7F-84A3FC79A0A9}" destId="{DE0BCCD9-2489-4AF5-8305-7A326DE5BF61}" srcOrd="1" destOrd="0" presId="urn:microsoft.com/office/officeart/2018/2/layout/IconLabelList"/>
    <dgm:cxn modelId="{AFE5998E-EA2C-43C0-BBA2-4C60B0737F89}" type="presParOf" srcId="{614FA850-2489-413E-AA7F-84A3FC79A0A9}" destId="{1E9F5A5A-32B5-4C6D-8860-CA8EBA5D0E24}" srcOrd="2" destOrd="0" presId="urn:microsoft.com/office/officeart/2018/2/layout/IconLabelList"/>
    <dgm:cxn modelId="{83EC1B12-27C0-4C87-877B-7AB59ED533EB}" type="presParOf" srcId="{B9B4B8BA-8FB1-467C-BB15-2741FFE9F3F4}" destId="{77D6F5AA-9086-4F8E-B1C7-3F6A13EDA037}" srcOrd="1" destOrd="0" presId="urn:microsoft.com/office/officeart/2018/2/layout/IconLabelList"/>
    <dgm:cxn modelId="{D8970F63-1D50-4CD6-97A7-4CE58D7F4A8F}" type="presParOf" srcId="{B9B4B8BA-8FB1-467C-BB15-2741FFE9F3F4}" destId="{5131030E-710E-4E57-AFCF-F2110728E0E9}" srcOrd="2" destOrd="0" presId="urn:microsoft.com/office/officeart/2018/2/layout/IconLabelList"/>
    <dgm:cxn modelId="{A03ADEA3-F94E-4102-B0D7-926E9E4C7743}" type="presParOf" srcId="{5131030E-710E-4E57-AFCF-F2110728E0E9}" destId="{86BF4E00-F143-42A5-ABD8-D6B56715746A}" srcOrd="0" destOrd="0" presId="urn:microsoft.com/office/officeart/2018/2/layout/IconLabelList"/>
    <dgm:cxn modelId="{5FC8FEFD-CE16-483F-8974-106E2B21F7A7}" type="presParOf" srcId="{5131030E-710E-4E57-AFCF-F2110728E0E9}" destId="{770D7A3F-2B5F-4CCA-A99B-AA553AE6DD16}" srcOrd="1" destOrd="0" presId="urn:microsoft.com/office/officeart/2018/2/layout/IconLabelList"/>
    <dgm:cxn modelId="{E44F76E0-B456-4CC6-AFAD-C92E6DBBAC03}" type="presParOf" srcId="{5131030E-710E-4E57-AFCF-F2110728E0E9}" destId="{083D8032-24D5-4949-9883-48EC446B8566}" srcOrd="2" destOrd="0" presId="urn:microsoft.com/office/officeart/2018/2/layout/IconLabelList"/>
    <dgm:cxn modelId="{378A1337-23C9-42EC-87BB-2F93443EE944}" type="presParOf" srcId="{B9B4B8BA-8FB1-467C-BB15-2741FFE9F3F4}" destId="{B400EF8B-ED45-4050-9A52-5FFAF4CD99FD}" srcOrd="3" destOrd="0" presId="urn:microsoft.com/office/officeart/2018/2/layout/IconLabelList"/>
    <dgm:cxn modelId="{BF1E0DA7-6E1B-4E96-B9F6-3B1D6BB33C3D}" type="presParOf" srcId="{B9B4B8BA-8FB1-467C-BB15-2741FFE9F3F4}" destId="{693BD676-75BF-4B6C-B7A2-E73B014EC596}" srcOrd="4" destOrd="0" presId="urn:microsoft.com/office/officeart/2018/2/layout/IconLabelList"/>
    <dgm:cxn modelId="{F189AD6C-8D64-493B-AC0F-E16F10713705}" type="presParOf" srcId="{693BD676-75BF-4B6C-B7A2-E73B014EC596}" destId="{6A08195B-1E90-46BB-AD09-4C7522FA50FB}" srcOrd="0" destOrd="0" presId="urn:microsoft.com/office/officeart/2018/2/layout/IconLabelList"/>
    <dgm:cxn modelId="{56BD2060-2E32-4006-BA0B-B3DBD661FE58}" type="presParOf" srcId="{693BD676-75BF-4B6C-B7A2-E73B014EC596}" destId="{C3713606-78FC-4262-B140-5CC1BEF78842}" srcOrd="1" destOrd="0" presId="urn:microsoft.com/office/officeart/2018/2/layout/IconLabelList"/>
    <dgm:cxn modelId="{3877C052-1EED-46EA-8D7A-EA6CC942F585}" type="presParOf" srcId="{693BD676-75BF-4B6C-B7A2-E73B014EC596}" destId="{80501373-4619-4694-874F-73C039FF097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D359E6-DAFC-45D4-9794-E3CAD150AD2B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7E87DE-2C6E-4748-BCDF-39FE00C9A1B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The integrated software does not have all the features of the individual single-purpose applications..</a:t>
          </a:r>
        </a:p>
      </dgm:t>
    </dgm:pt>
    <dgm:pt modelId="{64DDA607-EC42-4E5E-A0AB-612A18A32A55}" type="parTrans" cxnId="{DB61C1DF-1121-4DA0-9B67-E4C0036FB192}">
      <dgm:prSet/>
      <dgm:spPr/>
      <dgm:t>
        <a:bodyPr/>
        <a:lstStyle/>
        <a:p>
          <a:endParaRPr lang="en-US" sz="2400"/>
        </a:p>
      </dgm:t>
    </dgm:pt>
    <dgm:pt modelId="{BBF0B105-A855-4841-88CB-FBD5A7DE00A8}" type="sibTrans" cxnId="{DB61C1DF-1121-4DA0-9B67-E4C0036FB192}">
      <dgm:prSet/>
      <dgm:spPr/>
      <dgm:t>
        <a:bodyPr/>
        <a:lstStyle/>
        <a:p>
          <a:pPr>
            <a:lnSpc>
              <a:spcPct val="100000"/>
            </a:lnSpc>
          </a:pPr>
          <a:endParaRPr lang="en-US" sz="2400"/>
        </a:p>
      </dgm:t>
    </dgm:pt>
    <dgm:pt modelId="{52FECB5A-B91C-45E8-A01C-284E447DA31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Some integrated software packages do not include all the applications that may be required.</a:t>
          </a:r>
        </a:p>
      </dgm:t>
    </dgm:pt>
    <dgm:pt modelId="{F0F99EA3-E044-452E-9C24-85C77C82B32F}" type="parTrans" cxnId="{25F092E5-4BD3-4B1F-8452-F1443FD3D615}">
      <dgm:prSet/>
      <dgm:spPr/>
      <dgm:t>
        <a:bodyPr/>
        <a:lstStyle/>
        <a:p>
          <a:endParaRPr lang="en-US" sz="2400"/>
        </a:p>
      </dgm:t>
    </dgm:pt>
    <dgm:pt modelId="{D775ED51-3EAF-479E-8AD4-1748F6AEBF78}" type="sibTrans" cxnId="{25F092E5-4BD3-4B1F-8452-F1443FD3D615}">
      <dgm:prSet/>
      <dgm:spPr/>
      <dgm:t>
        <a:bodyPr/>
        <a:lstStyle/>
        <a:p>
          <a:endParaRPr lang="en-US" sz="2400"/>
        </a:p>
      </dgm:t>
    </dgm:pt>
    <dgm:pt modelId="{CD2D3108-082B-4F9B-8EAB-1B12A928780E}" type="pres">
      <dgm:prSet presAssocID="{FFD359E6-DAFC-45D4-9794-E3CAD150AD2B}" presName="root" presStyleCnt="0">
        <dgm:presLayoutVars>
          <dgm:dir/>
          <dgm:resizeHandles val="exact"/>
        </dgm:presLayoutVars>
      </dgm:prSet>
      <dgm:spPr/>
    </dgm:pt>
    <dgm:pt modelId="{7E348384-D041-424A-B67A-98B55BFE2FC4}" type="pres">
      <dgm:prSet presAssocID="{FFD359E6-DAFC-45D4-9794-E3CAD150AD2B}" presName="container" presStyleCnt="0">
        <dgm:presLayoutVars>
          <dgm:dir/>
          <dgm:resizeHandles val="exact"/>
        </dgm:presLayoutVars>
      </dgm:prSet>
      <dgm:spPr/>
    </dgm:pt>
    <dgm:pt modelId="{BFA7EF51-C41A-42AB-B269-173EB154DC62}" type="pres">
      <dgm:prSet presAssocID="{2C7E87DE-2C6E-4748-BCDF-39FE00C9A1BE}" presName="compNode" presStyleCnt="0"/>
      <dgm:spPr/>
    </dgm:pt>
    <dgm:pt modelId="{5BDF168F-B0ED-4289-9629-251C3FB7F3FE}" type="pres">
      <dgm:prSet presAssocID="{2C7E87DE-2C6E-4748-BCDF-39FE00C9A1BE}" presName="iconBgRect" presStyleLbl="bgShp" presStyleIdx="0" presStyleCnt="2"/>
      <dgm:spPr/>
    </dgm:pt>
    <dgm:pt modelId="{12147C22-13C1-457F-8DE2-FC27D47289BF}" type="pres">
      <dgm:prSet presAssocID="{2C7E87DE-2C6E-4748-BCDF-39FE00C9A1B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70C218AD-3D65-4579-8C89-F4DCF5AFCC1B}" type="pres">
      <dgm:prSet presAssocID="{2C7E87DE-2C6E-4748-BCDF-39FE00C9A1BE}" presName="spaceRect" presStyleCnt="0"/>
      <dgm:spPr/>
    </dgm:pt>
    <dgm:pt modelId="{E3B6C384-075B-4539-94FC-0212383EBE3C}" type="pres">
      <dgm:prSet presAssocID="{2C7E87DE-2C6E-4748-BCDF-39FE00C9A1BE}" presName="textRect" presStyleLbl="revTx" presStyleIdx="0" presStyleCnt="2">
        <dgm:presLayoutVars>
          <dgm:chMax val="1"/>
          <dgm:chPref val="1"/>
        </dgm:presLayoutVars>
      </dgm:prSet>
      <dgm:spPr/>
    </dgm:pt>
    <dgm:pt modelId="{3F75671B-6D96-4AE1-B395-35E515969FF4}" type="pres">
      <dgm:prSet presAssocID="{BBF0B105-A855-4841-88CB-FBD5A7DE00A8}" presName="sibTrans" presStyleLbl="sibTrans2D1" presStyleIdx="0" presStyleCnt="0"/>
      <dgm:spPr/>
    </dgm:pt>
    <dgm:pt modelId="{13C8BDEC-0B81-42F2-A60F-2216AEFE0CCB}" type="pres">
      <dgm:prSet presAssocID="{52FECB5A-B91C-45E8-A01C-284E447DA315}" presName="compNode" presStyleCnt="0"/>
      <dgm:spPr/>
    </dgm:pt>
    <dgm:pt modelId="{0B8D202A-AAAF-44A3-8E22-63F8A509899B}" type="pres">
      <dgm:prSet presAssocID="{52FECB5A-B91C-45E8-A01C-284E447DA315}" presName="iconBgRect" presStyleLbl="bgShp" presStyleIdx="1" presStyleCnt="2"/>
      <dgm:spPr/>
    </dgm:pt>
    <dgm:pt modelId="{99BED575-2A53-4732-90DE-25DEF5B865DD}" type="pres">
      <dgm:prSet presAssocID="{52FECB5A-B91C-45E8-A01C-284E447DA31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redder"/>
        </a:ext>
      </dgm:extLst>
    </dgm:pt>
    <dgm:pt modelId="{C62B1C09-6ED5-4563-A6BA-4A1DB1E38633}" type="pres">
      <dgm:prSet presAssocID="{52FECB5A-B91C-45E8-A01C-284E447DA315}" presName="spaceRect" presStyleCnt="0"/>
      <dgm:spPr/>
    </dgm:pt>
    <dgm:pt modelId="{EE59C15E-E27C-4832-97FB-D2FBA8928740}" type="pres">
      <dgm:prSet presAssocID="{52FECB5A-B91C-45E8-A01C-284E447DA315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C80F34A-E1A0-45D7-A462-7935E6A9D79D}" type="presOf" srcId="{FFD359E6-DAFC-45D4-9794-E3CAD150AD2B}" destId="{CD2D3108-082B-4F9B-8EAB-1B12A928780E}" srcOrd="0" destOrd="0" presId="urn:microsoft.com/office/officeart/2018/2/layout/IconCircleList"/>
    <dgm:cxn modelId="{E953634E-FA57-4926-8493-D9CCAE84D63D}" type="presOf" srcId="{BBF0B105-A855-4841-88CB-FBD5A7DE00A8}" destId="{3F75671B-6D96-4AE1-B395-35E515969FF4}" srcOrd="0" destOrd="0" presId="urn:microsoft.com/office/officeart/2018/2/layout/IconCircleList"/>
    <dgm:cxn modelId="{E084785A-7651-4261-8725-28A1F0BCA486}" type="presOf" srcId="{2C7E87DE-2C6E-4748-BCDF-39FE00C9A1BE}" destId="{E3B6C384-075B-4539-94FC-0212383EBE3C}" srcOrd="0" destOrd="0" presId="urn:microsoft.com/office/officeart/2018/2/layout/IconCircleList"/>
    <dgm:cxn modelId="{72B8A1AD-D644-4755-943C-9D8B598C7203}" type="presOf" srcId="{52FECB5A-B91C-45E8-A01C-284E447DA315}" destId="{EE59C15E-E27C-4832-97FB-D2FBA8928740}" srcOrd="0" destOrd="0" presId="urn:microsoft.com/office/officeart/2018/2/layout/IconCircleList"/>
    <dgm:cxn modelId="{DB61C1DF-1121-4DA0-9B67-E4C0036FB192}" srcId="{FFD359E6-DAFC-45D4-9794-E3CAD150AD2B}" destId="{2C7E87DE-2C6E-4748-BCDF-39FE00C9A1BE}" srcOrd="0" destOrd="0" parTransId="{64DDA607-EC42-4E5E-A0AB-612A18A32A55}" sibTransId="{BBF0B105-A855-4841-88CB-FBD5A7DE00A8}"/>
    <dgm:cxn modelId="{25F092E5-4BD3-4B1F-8452-F1443FD3D615}" srcId="{FFD359E6-DAFC-45D4-9794-E3CAD150AD2B}" destId="{52FECB5A-B91C-45E8-A01C-284E447DA315}" srcOrd="1" destOrd="0" parTransId="{F0F99EA3-E044-452E-9C24-85C77C82B32F}" sibTransId="{D775ED51-3EAF-479E-8AD4-1748F6AEBF78}"/>
    <dgm:cxn modelId="{DF8D9B76-9058-45DE-A2FB-0047CA3C4B2C}" type="presParOf" srcId="{CD2D3108-082B-4F9B-8EAB-1B12A928780E}" destId="{7E348384-D041-424A-B67A-98B55BFE2FC4}" srcOrd="0" destOrd="0" presId="urn:microsoft.com/office/officeart/2018/2/layout/IconCircleList"/>
    <dgm:cxn modelId="{108E59E5-72B9-4656-86E6-D1B674A551A6}" type="presParOf" srcId="{7E348384-D041-424A-B67A-98B55BFE2FC4}" destId="{BFA7EF51-C41A-42AB-B269-173EB154DC62}" srcOrd="0" destOrd="0" presId="urn:microsoft.com/office/officeart/2018/2/layout/IconCircleList"/>
    <dgm:cxn modelId="{3C8DCD36-328D-45A0-8EE5-EF1629A3A720}" type="presParOf" srcId="{BFA7EF51-C41A-42AB-B269-173EB154DC62}" destId="{5BDF168F-B0ED-4289-9629-251C3FB7F3FE}" srcOrd="0" destOrd="0" presId="urn:microsoft.com/office/officeart/2018/2/layout/IconCircleList"/>
    <dgm:cxn modelId="{A7501B4D-E93D-4742-BA67-D7F63178E6BF}" type="presParOf" srcId="{BFA7EF51-C41A-42AB-B269-173EB154DC62}" destId="{12147C22-13C1-457F-8DE2-FC27D47289BF}" srcOrd="1" destOrd="0" presId="urn:microsoft.com/office/officeart/2018/2/layout/IconCircleList"/>
    <dgm:cxn modelId="{E8E3A82B-A07F-41E9-8C10-AD1F0FAD5BB7}" type="presParOf" srcId="{BFA7EF51-C41A-42AB-B269-173EB154DC62}" destId="{70C218AD-3D65-4579-8C89-F4DCF5AFCC1B}" srcOrd="2" destOrd="0" presId="urn:microsoft.com/office/officeart/2018/2/layout/IconCircleList"/>
    <dgm:cxn modelId="{C66EC1E9-7521-46CA-8355-2D5690B198EB}" type="presParOf" srcId="{BFA7EF51-C41A-42AB-B269-173EB154DC62}" destId="{E3B6C384-075B-4539-94FC-0212383EBE3C}" srcOrd="3" destOrd="0" presId="urn:microsoft.com/office/officeart/2018/2/layout/IconCircleList"/>
    <dgm:cxn modelId="{23837C12-C25B-467A-9AEE-B264BB362B3A}" type="presParOf" srcId="{7E348384-D041-424A-B67A-98B55BFE2FC4}" destId="{3F75671B-6D96-4AE1-B395-35E515969FF4}" srcOrd="1" destOrd="0" presId="urn:microsoft.com/office/officeart/2018/2/layout/IconCircleList"/>
    <dgm:cxn modelId="{6E789DA9-9A60-4DE5-8D83-BB7B50430F30}" type="presParOf" srcId="{7E348384-D041-424A-B67A-98B55BFE2FC4}" destId="{13C8BDEC-0B81-42F2-A60F-2216AEFE0CCB}" srcOrd="2" destOrd="0" presId="urn:microsoft.com/office/officeart/2018/2/layout/IconCircleList"/>
    <dgm:cxn modelId="{16B40399-9B27-4F59-91A9-92DDDDDBB709}" type="presParOf" srcId="{13C8BDEC-0B81-42F2-A60F-2216AEFE0CCB}" destId="{0B8D202A-AAAF-44A3-8E22-63F8A509899B}" srcOrd="0" destOrd="0" presId="urn:microsoft.com/office/officeart/2018/2/layout/IconCircleList"/>
    <dgm:cxn modelId="{8FC84AC9-D8EA-4F96-85CF-6ADDAB47AA87}" type="presParOf" srcId="{13C8BDEC-0B81-42F2-A60F-2216AEFE0CCB}" destId="{99BED575-2A53-4732-90DE-25DEF5B865DD}" srcOrd="1" destOrd="0" presId="urn:microsoft.com/office/officeart/2018/2/layout/IconCircleList"/>
    <dgm:cxn modelId="{FF9450F3-CD8F-42C5-9F39-4093AF3FF15E}" type="presParOf" srcId="{13C8BDEC-0B81-42F2-A60F-2216AEFE0CCB}" destId="{C62B1C09-6ED5-4563-A6BA-4A1DB1E38633}" srcOrd="2" destOrd="0" presId="urn:microsoft.com/office/officeart/2018/2/layout/IconCircleList"/>
    <dgm:cxn modelId="{807FE9E7-7F8E-4E42-9341-1E7DD42011C0}" type="presParOf" srcId="{13C8BDEC-0B81-42F2-A60F-2216AEFE0CCB}" destId="{EE59C15E-E27C-4832-97FB-D2FBA892874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239357-F815-4CC9-837D-B6C12B38860C}">
      <dsp:nvSpPr>
        <dsp:cNvPr id="0" name=""/>
        <dsp:cNvSpPr/>
      </dsp:nvSpPr>
      <dsp:spPr>
        <a:xfrm>
          <a:off x="0" y="4606"/>
          <a:ext cx="6588691" cy="9812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A5CB80-36F1-4E7A-ADDE-6D17783B686B}">
      <dsp:nvSpPr>
        <dsp:cNvPr id="0" name=""/>
        <dsp:cNvSpPr/>
      </dsp:nvSpPr>
      <dsp:spPr>
        <a:xfrm>
          <a:off x="296829" y="225389"/>
          <a:ext cx="539690" cy="539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C07025-7A23-492D-89A1-4AB773ADD744}">
      <dsp:nvSpPr>
        <dsp:cNvPr id="0" name=""/>
        <dsp:cNvSpPr/>
      </dsp:nvSpPr>
      <dsp:spPr>
        <a:xfrm>
          <a:off x="1133349" y="4606"/>
          <a:ext cx="5455341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Students should be able to:</a:t>
          </a:r>
        </a:p>
      </dsp:txBody>
      <dsp:txXfrm>
        <a:off x="1133349" y="4606"/>
        <a:ext cx="5455341" cy="981254"/>
      </dsp:txXfrm>
    </dsp:sp>
    <dsp:sp modelId="{ECE26F74-B38F-44A4-BDC5-EB108365791B}">
      <dsp:nvSpPr>
        <dsp:cNvPr id="0" name=""/>
        <dsp:cNvSpPr/>
      </dsp:nvSpPr>
      <dsp:spPr>
        <a:xfrm>
          <a:off x="0" y="1231175"/>
          <a:ext cx="6588691" cy="9812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4F6F75-4136-4FA0-85BE-3A30D4E485AB}">
      <dsp:nvSpPr>
        <dsp:cNvPr id="0" name=""/>
        <dsp:cNvSpPr/>
      </dsp:nvSpPr>
      <dsp:spPr>
        <a:xfrm>
          <a:off x="296829" y="1451957"/>
          <a:ext cx="539690" cy="5396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102372-556E-4579-BA29-51E7207100EF}">
      <dsp:nvSpPr>
        <dsp:cNvPr id="0" name=""/>
        <dsp:cNvSpPr/>
      </dsp:nvSpPr>
      <dsp:spPr>
        <a:xfrm>
          <a:off x="1133349" y="1231175"/>
          <a:ext cx="5455341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Define Application Software</a:t>
          </a:r>
        </a:p>
      </dsp:txBody>
      <dsp:txXfrm>
        <a:off x="1133349" y="1231175"/>
        <a:ext cx="5455341" cy="981254"/>
      </dsp:txXfrm>
    </dsp:sp>
    <dsp:sp modelId="{03187727-FD9A-4862-BE79-1915E0A8D31C}">
      <dsp:nvSpPr>
        <dsp:cNvPr id="0" name=""/>
        <dsp:cNvSpPr/>
      </dsp:nvSpPr>
      <dsp:spPr>
        <a:xfrm>
          <a:off x="0" y="2457744"/>
          <a:ext cx="6588691" cy="9812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2ACE5-01DB-4C7E-870E-E30C1CB9F09C}">
      <dsp:nvSpPr>
        <dsp:cNvPr id="0" name=""/>
        <dsp:cNvSpPr/>
      </dsp:nvSpPr>
      <dsp:spPr>
        <a:xfrm>
          <a:off x="296829" y="2678526"/>
          <a:ext cx="539690" cy="5396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5970C-F09F-41FA-8053-FAA528651484}">
      <dsp:nvSpPr>
        <dsp:cNvPr id="0" name=""/>
        <dsp:cNvSpPr/>
      </dsp:nvSpPr>
      <dsp:spPr>
        <a:xfrm>
          <a:off x="1133349" y="2457744"/>
          <a:ext cx="5455341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List and define application subtypes</a:t>
          </a:r>
        </a:p>
      </dsp:txBody>
      <dsp:txXfrm>
        <a:off x="1133349" y="2457744"/>
        <a:ext cx="5455341" cy="981254"/>
      </dsp:txXfrm>
    </dsp:sp>
    <dsp:sp modelId="{342D9D01-7219-43CD-A18E-BB86A8731E8F}">
      <dsp:nvSpPr>
        <dsp:cNvPr id="0" name=""/>
        <dsp:cNvSpPr/>
      </dsp:nvSpPr>
      <dsp:spPr>
        <a:xfrm>
          <a:off x="0" y="3684312"/>
          <a:ext cx="6588691" cy="9812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20626-AC0E-4B78-8C01-5EBA1BD58289}">
      <dsp:nvSpPr>
        <dsp:cNvPr id="0" name=""/>
        <dsp:cNvSpPr/>
      </dsp:nvSpPr>
      <dsp:spPr>
        <a:xfrm>
          <a:off x="296829" y="3905095"/>
          <a:ext cx="539690" cy="5396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DC6472-7D89-4D87-AA1D-1847048F6141}">
      <dsp:nvSpPr>
        <dsp:cNvPr id="0" name=""/>
        <dsp:cNvSpPr/>
      </dsp:nvSpPr>
      <dsp:spPr>
        <a:xfrm>
          <a:off x="1133349" y="3684312"/>
          <a:ext cx="5455341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Uses of application software</a:t>
          </a:r>
        </a:p>
      </dsp:txBody>
      <dsp:txXfrm>
        <a:off x="1133349" y="3684312"/>
        <a:ext cx="5455341" cy="981254"/>
      </dsp:txXfrm>
    </dsp:sp>
    <dsp:sp modelId="{0E322165-D26A-43A5-A7DD-A48EE0898C77}">
      <dsp:nvSpPr>
        <dsp:cNvPr id="0" name=""/>
        <dsp:cNvSpPr/>
      </dsp:nvSpPr>
      <dsp:spPr>
        <a:xfrm>
          <a:off x="0" y="4910881"/>
          <a:ext cx="6588691" cy="9812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E08222-5407-47A5-8CAD-E4585AD80607}">
      <dsp:nvSpPr>
        <dsp:cNvPr id="0" name=""/>
        <dsp:cNvSpPr/>
      </dsp:nvSpPr>
      <dsp:spPr>
        <a:xfrm>
          <a:off x="296829" y="5131663"/>
          <a:ext cx="539690" cy="5396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B9B4C1-21E0-4FBF-9028-1A2C4A9D1264}">
      <dsp:nvSpPr>
        <dsp:cNvPr id="0" name=""/>
        <dsp:cNvSpPr/>
      </dsp:nvSpPr>
      <dsp:spPr>
        <a:xfrm>
          <a:off x="1133349" y="4910881"/>
          <a:ext cx="5455341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Acquiring application software</a:t>
          </a:r>
        </a:p>
      </dsp:txBody>
      <dsp:txXfrm>
        <a:off x="1133349" y="4910881"/>
        <a:ext cx="5455341" cy="9812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B697A-516A-4DCE-9C39-DCC5D34E9CA1}">
      <dsp:nvSpPr>
        <dsp:cNvPr id="0" name=""/>
        <dsp:cNvSpPr/>
      </dsp:nvSpPr>
      <dsp:spPr>
        <a:xfrm>
          <a:off x="0" y="671"/>
          <a:ext cx="6263640" cy="15723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E5467D-F52A-4AC3-84CD-9DE0DF5CDDCC}">
      <dsp:nvSpPr>
        <dsp:cNvPr id="0" name=""/>
        <dsp:cNvSpPr/>
      </dsp:nvSpPr>
      <dsp:spPr>
        <a:xfrm>
          <a:off x="475646" y="354458"/>
          <a:ext cx="864811" cy="8648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C9AC54-6C56-4228-B6FA-63603592D234}">
      <dsp:nvSpPr>
        <dsp:cNvPr id="0" name=""/>
        <dsp:cNvSpPr/>
      </dsp:nvSpPr>
      <dsp:spPr>
        <a:xfrm>
          <a:off x="1816103" y="671"/>
          <a:ext cx="4447536" cy="1572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411" tIns="166411" rIns="166411" bIns="16641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Packaged</a:t>
          </a:r>
        </a:p>
      </dsp:txBody>
      <dsp:txXfrm>
        <a:off x="1816103" y="671"/>
        <a:ext cx="4447536" cy="1572384"/>
      </dsp:txXfrm>
    </dsp:sp>
    <dsp:sp modelId="{208391D0-CA51-4D66-A68D-028D23784529}">
      <dsp:nvSpPr>
        <dsp:cNvPr id="0" name=""/>
        <dsp:cNvSpPr/>
      </dsp:nvSpPr>
      <dsp:spPr>
        <a:xfrm>
          <a:off x="0" y="1966151"/>
          <a:ext cx="6263640" cy="15723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328902-F17E-457E-B3D9-2CFBE6C05CDF}">
      <dsp:nvSpPr>
        <dsp:cNvPr id="0" name=""/>
        <dsp:cNvSpPr/>
      </dsp:nvSpPr>
      <dsp:spPr>
        <a:xfrm>
          <a:off x="475646" y="2319938"/>
          <a:ext cx="864811" cy="8648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DD920-EE3D-47C5-A1BE-684DD5526B94}">
      <dsp:nvSpPr>
        <dsp:cNvPr id="0" name=""/>
        <dsp:cNvSpPr/>
      </dsp:nvSpPr>
      <dsp:spPr>
        <a:xfrm>
          <a:off x="1816103" y="1966151"/>
          <a:ext cx="4447536" cy="1572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411" tIns="166411" rIns="166411" bIns="16641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Custom-written</a:t>
          </a:r>
        </a:p>
      </dsp:txBody>
      <dsp:txXfrm>
        <a:off x="1816103" y="1966151"/>
        <a:ext cx="4447536" cy="1572384"/>
      </dsp:txXfrm>
    </dsp:sp>
    <dsp:sp modelId="{8F523B9D-D837-4069-A29B-313713D85D31}">
      <dsp:nvSpPr>
        <dsp:cNvPr id="0" name=""/>
        <dsp:cNvSpPr/>
      </dsp:nvSpPr>
      <dsp:spPr>
        <a:xfrm>
          <a:off x="0" y="3931632"/>
          <a:ext cx="6263640" cy="15723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68BD38-5AAA-4E07-9AAC-B2CCB8EBA1F8}">
      <dsp:nvSpPr>
        <dsp:cNvPr id="0" name=""/>
        <dsp:cNvSpPr/>
      </dsp:nvSpPr>
      <dsp:spPr>
        <a:xfrm>
          <a:off x="475646" y="4285418"/>
          <a:ext cx="864811" cy="8648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DB43F-6F16-4131-A6D0-6C63328B9202}">
      <dsp:nvSpPr>
        <dsp:cNvPr id="0" name=""/>
        <dsp:cNvSpPr/>
      </dsp:nvSpPr>
      <dsp:spPr>
        <a:xfrm>
          <a:off x="1816103" y="3931632"/>
          <a:ext cx="4447536" cy="1572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411" tIns="166411" rIns="166411" bIns="16641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Customized Software</a:t>
          </a:r>
        </a:p>
      </dsp:txBody>
      <dsp:txXfrm>
        <a:off x="1816103" y="3931632"/>
        <a:ext cx="4447536" cy="15723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35C29-ED10-4A51-86B6-6AD4C772E517}">
      <dsp:nvSpPr>
        <dsp:cNvPr id="0" name=""/>
        <dsp:cNvSpPr/>
      </dsp:nvSpPr>
      <dsp:spPr>
        <a:xfrm>
          <a:off x="-85291" y="-77366"/>
          <a:ext cx="9015984" cy="17866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Packaged software - </a:t>
          </a:r>
          <a:r>
            <a:rPr lang="en-US" sz="2000" kern="1200" dirty="0"/>
            <a:t>is mass-produced, copyrighted software that meets the needs of a wide variety of users</a:t>
          </a:r>
        </a:p>
      </dsp:txBody>
      <dsp:txXfrm>
        <a:off x="-32962" y="-25037"/>
        <a:ext cx="7169348" cy="1681985"/>
      </dsp:txXfrm>
    </dsp:sp>
    <dsp:sp modelId="{6CACB873-03A9-4F17-8204-F1253754910F}">
      <dsp:nvSpPr>
        <dsp:cNvPr id="0" name=""/>
        <dsp:cNvSpPr/>
      </dsp:nvSpPr>
      <dsp:spPr>
        <a:xfrm>
          <a:off x="962822" y="1869444"/>
          <a:ext cx="9357148" cy="20961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Advantages:</a:t>
          </a:r>
          <a:r>
            <a:rPr lang="en-US" sz="2000" kern="1200" dirty="0"/>
            <a:t>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Software is tailored to suit the needs of the user.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The user has close control over revisions and can modify the software as needed.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The program may run fast as the code is optimized for a specific purpose only</a:t>
          </a:r>
        </a:p>
      </dsp:txBody>
      <dsp:txXfrm>
        <a:off x="1024215" y="1930837"/>
        <a:ext cx="6377838" cy="1973321"/>
      </dsp:txXfrm>
    </dsp:sp>
    <dsp:sp modelId="{46D2B490-D095-4F0A-8CD9-DB8FD13C7C8E}">
      <dsp:nvSpPr>
        <dsp:cNvPr id="0" name=""/>
        <dsp:cNvSpPr/>
      </dsp:nvSpPr>
      <dsp:spPr>
        <a:xfrm>
          <a:off x="7769374" y="1327133"/>
          <a:ext cx="1161318" cy="116131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030671" y="1327133"/>
        <a:ext cx="638724" cy="8738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744F5-B918-4AC8-99FB-EA8700CFF1D1}">
      <dsp:nvSpPr>
        <dsp:cNvPr id="0" name=""/>
        <dsp:cNvSpPr/>
      </dsp:nvSpPr>
      <dsp:spPr>
        <a:xfrm>
          <a:off x="0" y="1823171"/>
          <a:ext cx="11223774" cy="2317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Disadvantages of developing custom software as compared with purchasing packaged software are: </a:t>
          </a:r>
        </a:p>
      </dsp:txBody>
      <dsp:txXfrm>
        <a:off x="0" y="1823171"/>
        <a:ext cx="11223774" cy="1251637"/>
      </dsp:txXfrm>
    </dsp:sp>
    <dsp:sp modelId="{63C3188C-F39E-4C6E-919C-C3DE6D8183A3}">
      <dsp:nvSpPr>
        <dsp:cNvPr id="0" name=""/>
        <dsp:cNvSpPr/>
      </dsp:nvSpPr>
      <dsp:spPr>
        <a:xfrm>
          <a:off x="5480" y="3006036"/>
          <a:ext cx="3737604" cy="5506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It is more costly. </a:t>
          </a:r>
        </a:p>
      </dsp:txBody>
      <dsp:txXfrm>
        <a:off x="5480" y="3006036"/>
        <a:ext cx="3737604" cy="550637"/>
      </dsp:txXfrm>
    </dsp:sp>
    <dsp:sp modelId="{465F2213-011A-4314-9841-F74AEE6E00D2}">
      <dsp:nvSpPr>
        <dsp:cNvPr id="0" name=""/>
        <dsp:cNvSpPr/>
      </dsp:nvSpPr>
      <dsp:spPr>
        <a:xfrm>
          <a:off x="3743084" y="3006036"/>
          <a:ext cx="3737604" cy="5506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Longer development time; packaged software would be readily available. </a:t>
          </a:r>
        </a:p>
      </dsp:txBody>
      <dsp:txXfrm>
        <a:off x="3743084" y="3006036"/>
        <a:ext cx="3737604" cy="550637"/>
      </dsp:txXfrm>
    </dsp:sp>
    <dsp:sp modelId="{9897E756-FC34-4A9B-886A-B05FE8F2129C}">
      <dsp:nvSpPr>
        <dsp:cNvPr id="0" name=""/>
        <dsp:cNvSpPr/>
      </dsp:nvSpPr>
      <dsp:spPr>
        <a:xfrm>
          <a:off x="7480689" y="3006036"/>
          <a:ext cx="3737604" cy="5506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It may have flaws during a period of initial use whereas packaged software would have been tested extensively.</a:t>
          </a:r>
        </a:p>
      </dsp:txBody>
      <dsp:txXfrm>
        <a:off x="7480689" y="3006036"/>
        <a:ext cx="3737604" cy="550637"/>
      </dsp:txXfrm>
    </dsp:sp>
    <dsp:sp modelId="{E9BFE4A5-16C0-42B4-BF4D-333ECA18A543}">
      <dsp:nvSpPr>
        <dsp:cNvPr id="0" name=""/>
        <dsp:cNvSpPr/>
      </dsp:nvSpPr>
      <dsp:spPr>
        <a:xfrm rot="10800000">
          <a:off x="0" y="0"/>
          <a:ext cx="11223774" cy="184104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Custom-written or custom software </a:t>
          </a:r>
          <a:r>
            <a:rPr lang="en-US" sz="2800" kern="1200" dirty="0"/>
            <a:t>is software that is created by programmers on behalf of a company to meet its unique requirements.</a:t>
          </a:r>
        </a:p>
      </dsp:txBody>
      <dsp:txXfrm rot="10800000">
        <a:off x="0" y="0"/>
        <a:ext cx="11223774" cy="11962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8429D-DFA8-4310-BEE1-9B2BEC0B76A1}">
      <dsp:nvSpPr>
        <dsp:cNvPr id="0" name=""/>
        <dsp:cNvSpPr/>
      </dsp:nvSpPr>
      <dsp:spPr>
        <a:xfrm>
          <a:off x="0" y="948"/>
          <a:ext cx="10607040" cy="13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Customized software </a:t>
          </a:r>
          <a:r>
            <a:rPr lang="en-US" sz="2400" kern="1200" dirty="0"/>
            <a:t>may be customized to a user’s liking through the selection of options or preferences, or the addition of components called </a:t>
          </a:r>
          <a:r>
            <a:rPr lang="en-US" sz="2400" b="1" kern="1200" dirty="0"/>
            <a:t>add-ins</a:t>
          </a:r>
          <a:r>
            <a:rPr lang="en-US" sz="2400" kern="1200" dirty="0"/>
            <a:t>. </a:t>
          </a:r>
        </a:p>
      </dsp:txBody>
      <dsp:txXfrm>
        <a:off x="64991" y="65939"/>
        <a:ext cx="10477058" cy="1201372"/>
      </dsp:txXfrm>
    </dsp:sp>
    <dsp:sp modelId="{0C03B566-C93A-4960-8267-ED0E943AF022}">
      <dsp:nvSpPr>
        <dsp:cNvPr id="0" name=""/>
        <dsp:cNvSpPr/>
      </dsp:nvSpPr>
      <dsp:spPr>
        <a:xfrm>
          <a:off x="0" y="1345353"/>
          <a:ext cx="10607040" cy="13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Example: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 user may add-on modules to allow their spreadsheet package to perform some tasks automatically. </a:t>
          </a:r>
        </a:p>
      </dsp:txBody>
      <dsp:txXfrm>
        <a:off x="64991" y="1410344"/>
        <a:ext cx="10477058" cy="12013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1AF11-F8E6-450A-B8A6-10D8320FE0A8}">
      <dsp:nvSpPr>
        <dsp:cNvPr id="0" name=""/>
        <dsp:cNvSpPr/>
      </dsp:nvSpPr>
      <dsp:spPr>
        <a:xfrm>
          <a:off x="821" y="179951"/>
          <a:ext cx="3327201" cy="39926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0" rIns="328654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Stand-alone</a:t>
          </a:r>
          <a:r>
            <a:rPr lang="en-US" sz="2400" kern="1200" dirty="0"/>
            <a:t> </a:t>
          </a:r>
          <a:r>
            <a:rPr lang="en-US" sz="2400" b="1" kern="1200" dirty="0"/>
            <a:t>program</a:t>
          </a:r>
          <a:r>
            <a:rPr lang="en-US" sz="2400" kern="1200" dirty="0"/>
            <a:t> - is an application that is sold individually</a:t>
          </a:r>
        </a:p>
      </dsp:txBody>
      <dsp:txXfrm>
        <a:off x="821" y="1777007"/>
        <a:ext cx="3327201" cy="2395585"/>
      </dsp:txXfrm>
    </dsp:sp>
    <dsp:sp modelId="{38E39BE3-CE49-47A4-866C-3404E3E9ED9D}">
      <dsp:nvSpPr>
        <dsp:cNvPr id="0" name=""/>
        <dsp:cNvSpPr/>
      </dsp:nvSpPr>
      <dsp:spPr>
        <a:xfrm>
          <a:off x="821" y="179951"/>
          <a:ext cx="3327201" cy="159705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165100" rIns="328654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821" y="179951"/>
        <a:ext cx="3327201" cy="1597056"/>
      </dsp:txXfrm>
    </dsp:sp>
    <dsp:sp modelId="{1EDA7AC1-F943-4665-9E90-91F9878647A4}">
      <dsp:nvSpPr>
        <dsp:cNvPr id="0" name=""/>
        <dsp:cNvSpPr/>
      </dsp:nvSpPr>
      <dsp:spPr>
        <a:xfrm>
          <a:off x="3594199" y="179951"/>
          <a:ext cx="3327201" cy="39926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0" rIns="328654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Integrated</a:t>
          </a:r>
          <a:r>
            <a:rPr lang="en-US" sz="2400" kern="1200" dirty="0"/>
            <a:t> </a:t>
          </a:r>
          <a:r>
            <a:rPr lang="en-US" sz="2400" b="1" kern="1200" dirty="0"/>
            <a:t>software</a:t>
          </a:r>
          <a:r>
            <a:rPr lang="en-US" sz="2400" kern="1200" dirty="0"/>
            <a:t> is a single program that contains a range of different functionalities</a:t>
          </a:r>
          <a:r>
            <a:rPr lang="en-US" sz="2400" kern="1200"/>
            <a:t>. </a:t>
          </a:r>
          <a:endParaRPr lang="en-US" sz="2400" kern="1200" dirty="0"/>
        </a:p>
      </dsp:txBody>
      <dsp:txXfrm>
        <a:off x="3594199" y="1777007"/>
        <a:ext cx="3327201" cy="2395585"/>
      </dsp:txXfrm>
    </dsp:sp>
    <dsp:sp modelId="{794943AC-E589-4C71-8E00-CC9E347A2FAF}">
      <dsp:nvSpPr>
        <dsp:cNvPr id="0" name=""/>
        <dsp:cNvSpPr/>
      </dsp:nvSpPr>
      <dsp:spPr>
        <a:xfrm>
          <a:off x="3594199" y="179951"/>
          <a:ext cx="3327201" cy="159705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165100" rIns="328654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594199" y="179951"/>
        <a:ext cx="3327201" cy="1597056"/>
      </dsp:txXfrm>
    </dsp:sp>
    <dsp:sp modelId="{B24344E7-F2B0-4B5C-AFA4-7FA564BF1133}">
      <dsp:nvSpPr>
        <dsp:cNvPr id="0" name=""/>
        <dsp:cNvSpPr/>
      </dsp:nvSpPr>
      <dsp:spPr>
        <a:xfrm>
          <a:off x="7187576" y="179951"/>
          <a:ext cx="3327201" cy="39926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0" rIns="328654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Software suite </a:t>
          </a:r>
          <a:r>
            <a:rPr lang="en-US" sz="2400" kern="1200" dirty="0"/>
            <a:t>- is a set of application programs that can be purchased together.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(Microsoft)</a:t>
          </a:r>
        </a:p>
      </dsp:txBody>
      <dsp:txXfrm>
        <a:off x="7187576" y="1777007"/>
        <a:ext cx="3327201" cy="2395585"/>
      </dsp:txXfrm>
    </dsp:sp>
    <dsp:sp modelId="{28DBAA92-2802-443F-9E7E-7EE9E03944D9}">
      <dsp:nvSpPr>
        <dsp:cNvPr id="0" name=""/>
        <dsp:cNvSpPr/>
      </dsp:nvSpPr>
      <dsp:spPr>
        <a:xfrm>
          <a:off x="7187576" y="179951"/>
          <a:ext cx="3327201" cy="159705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165100" rIns="328654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7187576" y="179951"/>
        <a:ext cx="3327201" cy="15970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C6D41-7A5B-4CCA-AA28-CA37092AEED4}">
      <dsp:nvSpPr>
        <dsp:cNvPr id="0" name=""/>
        <dsp:cNvSpPr/>
      </dsp:nvSpPr>
      <dsp:spPr>
        <a:xfrm>
          <a:off x="1242287" y="475990"/>
          <a:ext cx="1305396" cy="13053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9F5A5A-32B5-4C6D-8860-CA8EBA5D0E24}">
      <dsp:nvSpPr>
        <dsp:cNvPr id="0" name=""/>
        <dsp:cNvSpPr/>
      </dsp:nvSpPr>
      <dsp:spPr>
        <a:xfrm>
          <a:off x="444546" y="2234327"/>
          <a:ext cx="2900880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It needs less space for installation as the software is installed as one application.</a:t>
          </a:r>
        </a:p>
      </dsp:txBody>
      <dsp:txXfrm>
        <a:off x="444546" y="2234327"/>
        <a:ext cx="2900880" cy="1260000"/>
      </dsp:txXfrm>
    </dsp:sp>
    <dsp:sp modelId="{86BF4E00-F143-42A5-ABD8-D6B56715746A}">
      <dsp:nvSpPr>
        <dsp:cNvPr id="0" name=""/>
        <dsp:cNvSpPr/>
      </dsp:nvSpPr>
      <dsp:spPr>
        <a:xfrm>
          <a:off x="4650822" y="475990"/>
          <a:ext cx="1305396" cy="13053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3D8032-24D5-4949-9883-48EC446B8566}">
      <dsp:nvSpPr>
        <dsp:cNvPr id="0" name=""/>
        <dsp:cNvSpPr/>
      </dsp:nvSpPr>
      <dsp:spPr>
        <a:xfrm>
          <a:off x="3853080" y="2234327"/>
          <a:ext cx="2900880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Data can be easily shared among applications using a range of built-in features. </a:t>
          </a:r>
        </a:p>
      </dsp:txBody>
      <dsp:txXfrm>
        <a:off x="3853080" y="2234327"/>
        <a:ext cx="2900880" cy="1260000"/>
      </dsp:txXfrm>
    </dsp:sp>
    <dsp:sp modelId="{6A08195B-1E90-46BB-AD09-4C7522FA50FB}">
      <dsp:nvSpPr>
        <dsp:cNvPr id="0" name=""/>
        <dsp:cNvSpPr/>
      </dsp:nvSpPr>
      <dsp:spPr>
        <a:xfrm>
          <a:off x="8059356" y="475990"/>
          <a:ext cx="1305396" cy="13053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01373-4619-4694-874F-73C039FF097A}">
      <dsp:nvSpPr>
        <dsp:cNvPr id="0" name=""/>
        <dsp:cNvSpPr/>
      </dsp:nvSpPr>
      <dsp:spPr>
        <a:xfrm>
          <a:off x="7261614" y="2234327"/>
          <a:ext cx="2900880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Users get value for money as it costs less to purchase the integrated application rather than multiple packages. </a:t>
          </a:r>
        </a:p>
      </dsp:txBody>
      <dsp:txXfrm>
        <a:off x="7261614" y="2234327"/>
        <a:ext cx="2900880" cy="126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F168F-B0ED-4289-9629-251C3FB7F3FE}">
      <dsp:nvSpPr>
        <dsp:cNvPr id="0" name=""/>
        <dsp:cNvSpPr/>
      </dsp:nvSpPr>
      <dsp:spPr>
        <a:xfrm>
          <a:off x="227837" y="1313200"/>
          <a:ext cx="1343916" cy="134391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147C22-13C1-457F-8DE2-FC27D47289BF}">
      <dsp:nvSpPr>
        <dsp:cNvPr id="0" name=""/>
        <dsp:cNvSpPr/>
      </dsp:nvSpPr>
      <dsp:spPr>
        <a:xfrm>
          <a:off x="510059" y="1595423"/>
          <a:ext cx="779471" cy="7794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B6C384-075B-4539-94FC-0212383EBE3C}">
      <dsp:nvSpPr>
        <dsp:cNvPr id="0" name=""/>
        <dsp:cNvSpPr/>
      </dsp:nvSpPr>
      <dsp:spPr>
        <a:xfrm>
          <a:off x="1859735" y="1313200"/>
          <a:ext cx="3167802" cy="1343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 integrated software does not have all the features of the individual single-purpose applications..</a:t>
          </a:r>
        </a:p>
      </dsp:txBody>
      <dsp:txXfrm>
        <a:off x="1859735" y="1313200"/>
        <a:ext cx="3167802" cy="1343916"/>
      </dsp:txXfrm>
    </dsp:sp>
    <dsp:sp modelId="{0B8D202A-AAAF-44A3-8E22-63F8A509899B}">
      <dsp:nvSpPr>
        <dsp:cNvPr id="0" name=""/>
        <dsp:cNvSpPr/>
      </dsp:nvSpPr>
      <dsp:spPr>
        <a:xfrm>
          <a:off x="5579502" y="1313200"/>
          <a:ext cx="1343916" cy="134391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ED575-2A53-4732-90DE-25DEF5B865DD}">
      <dsp:nvSpPr>
        <dsp:cNvPr id="0" name=""/>
        <dsp:cNvSpPr/>
      </dsp:nvSpPr>
      <dsp:spPr>
        <a:xfrm>
          <a:off x="5861725" y="1595423"/>
          <a:ext cx="779471" cy="7794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59C15E-E27C-4832-97FB-D2FBA8928740}">
      <dsp:nvSpPr>
        <dsp:cNvPr id="0" name=""/>
        <dsp:cNvSpPr/>
      </dsp:nvSpPr>
      <dsp:spPr>
        <a:xfrm>
          <a:off x="7211400" y="1313200"/>
          <a:ext cx="3167802" cy="1343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Some integrated software packages do not include all the applications that may be required.</a:t>
          </a:r>
        </a:p>
      </dsp:txBody>
      <dsp:txXfrm>
        <a:off x="7211400" y="1313200"/>
        <a:ext cx="3167802" cy="1343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FB2E8-4DB8-4390-A373-3112C8A77035}" type="datetimeFigureOut">
              <a:rPr lang="en-GD" smtClean="0"/>
              <a:t>22/02/2022</a:t>
            </a:fld>
            <a:endParaRPr lang="en-G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9D2A3-EC3B-48DC-90DB-7E9850C53805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657755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5017A-E99A-4108-B966-7CCB993DD5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35ACC7-4DED-4208-A851-A02B9EAB3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B4131-4D6A-484E-85D2-B12E24360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2AB7-76CC-46A0-89EB-BC54B312A5A4}" type="datetime8">
              <a:rPr lang="en-GD" smtClean="0"/>
              <a:t>22/02/2022 9:24 pm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BC244-E1E7-445E-953B-1189E8AF2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4A139-0A8C-41DD-A334-7235AD036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58725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F68F3-CE3F-477C-8AA0-DA0FB7618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6F7E9-2655-4844-A495-A06E6827B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79AE3-771E-4FC8-98C6-33F375826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3499-3DEF-4E40-BBCB-8AE0C9F9E81D}" type="datetime8">
              <a:rPr lang="en-GD" smtClean="0"/>
              <a:t>22/02/2022 9:24 pm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3BCE5-F8E5-4AA4-9F59-3383E167F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97201-BDDE-4F0B-92BF-1917279B2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79169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91B30-8D1F-429C-9AC2-E0B4D6B15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9DD0C-FE21-46E0-854E-DD53E3A3C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7F96D-13F9-4845-821C-30C1EF384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7AF4-DFB7-4659-9846-1EE4F45AEFFB}" type="datetime8">
              <a:rPr lang="en-GD" smtClean="0"/>
              <a:t>22/02/2022 9:24 pm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2456E-3FFF-4CBF-A560-4E65D199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B3D5E-CA15-44AA-BB59-A06F12668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471497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E064A-3394-4BFB-9344-EAF2C41A2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F3AE7-43A8-4BD0-8DEA-61CEF4308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1BFDE6-37A0-4B8F-8E80-969C670BC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FDEDC0-48AF-4825-BAA2-0380A80E9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D47F-752A-41DC-8E50-AA8910685F03}" type="datetime8">
              <a:rPr lang="en-GD" smtClean="0"/>
              <a:t>22/02/2022 9:24 pm</a:t>
            </a:fld>
            <a:endParaRPr lang="en-G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A4CEC9-E609-44A7-BD9F-4812413C4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640BC6-7BF8-4F3F-9FBB-0A93057A7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774875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E555B-B2B0-4232-B857-37920323E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87821-04E0-4411-975F-822DCCBA0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76B529-D7E8-46C3-A39B-0B6294A22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D15B75-B716-4EBA-8CF9-4FBBB431F8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AE5C44-F167-4B7A-82E9-33C4DFF3D0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57EB3C-74A4-4AD7-B6D5-E2484B50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2FCAB-F290-42A5-AF9F-2EC9315C8111}" type="datetime8">
              <a:rPr lang="en-GD" smtClean="0"/>
              <a:t>22/02/2022 9:24 pm</a:t>
            </a:fld>
            <a:endParaRPr lang="en-G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88ED67-61AF-4BFC-B569-30812969A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B47D71-F567-46C1-AF1E-9862AD61B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54114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F139C-F087-4654-A6B7-597A685C3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5FE2AA-C823-40EB-A9CC-F1AD0A594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E36B-896C-49B3-9DF0-70F2A4427C31}" type="datetime8">
              <a:rPr lang="en-GD" smtClean="0"/>
              <a:t>22/02/2022 9:24 pm</a:t>
            </a:fld>
            <a:endParaRPr lang="en-G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C4172C-C4E4-44C3-8F72-1D562140D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D34EE6-3010-4475-8FE1-DDD562ED7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687313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41581F-498B-4B90-A2AE-0D734F9E7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DBB25-9EB2-4263-9A38-E44F53400958}" type="datetime8">
              <a:rPr lang="en-GD" smtClean="0"/>
              <a:t>22/02/2022 9:24 pm</a:t>
            </a:fld>
            <a:endParaRPr lang="en-G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8C6C06-391F-4112-A2D5-A8F88FA74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DACDD-CC4B-42F7-9D89-A358B6E2B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64860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DFCE2-0938-4ECF-825B-BE6F2F6CB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B3655-FDE6-4D02-88C3-71A0D29BB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B7F08-2607-4D4B-9ECA-118BE035C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6D8D2-EE1D-42B2-B49A-09FF1629A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27C13-4CF6-42D7-9FD8-F1E24E5BCCEC}" type="datetime8">
              <a:rPr lang="en-GD" smtClean="0"/>
              <a:t>22/02/2022 9:24 pm</a:t>
            </a:fld>
            <a:endParaRPr lang="en-G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0BEF6-D3CD-4E79-A320-C1F9AF8CF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93F411-2BFC-4B58-BDD8-F46EE55E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135962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BC46-9EBD-4EEC-AA77-C9B25558A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059051-73DA-4C20-99D4-4B8DF9A5DF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4C5CB-B24D-497C-A53C-830E723FA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D5697-E44A-4DA3-9117-F3FEAF6EE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AD74-128E-4BE1-B76A-3CD31ED47BA0}" type="datetime8">
              <a:rPr lang="en-GD" smtClean="0"/>
              <a:t>22/02/2022 9:24 pm</a:t>
            </a:fld>
            <a:endParaRPr lang="en-G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61F7E-62D6-4281-A439-99FFF8CE5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6C697C-65B9-4D48-B832-1C1EF36CA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662170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59736-371F-4200-B742-ABBB987B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EADA7A-0CEF-458E-B9F8-CDA771660A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1FA8A-61FB-47DB-932D-DA9455696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44B2-3796-4194-B7D1-372A5E753777}" type="datetime8">
              <a:rPr lang="en-GD" smtClean="0"/>
              <a:t>22/02/2022 9:24 pm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EED73-F52C-45A7-B9EF-3E350A782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FE857-2A43-43A2-9290-BB934C5A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706171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9781AD-D481-4080-A7B8-98C590EE34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FBA9F9-DDDF-4940-862F-353F11EFC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7910D-D0F0-4826-860B-254830D68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FF0C-D4D3-4BFC-89FF-400C926AB1CA}" type="datetime8">
              <a:rPr lang="en-GD" smtClean="0"/>
              <a:t>22/02/2022 9:24 pm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18F36-9C67-4A22-B09F-662740BBC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7B19D-678C-4EAF-8B6C-F87C9A295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325440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3AF222-9EE2-4B2B-A50E-CC79BD7F3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02315-A179-4749-A42F-4BE9F3488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6A124-0697-4A29-AF7D-010F400E0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B2F37-01F3-4EA0-8154-90BCF8966C42}" type="datetime8">
              <a:rPr lang="en-GD" smtClean="0"/>
              <a:t>22/02/2022 9:24 pm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C64C5-C311-404B-8717-0D71BD2EF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78041-301D-44B8-A8EA-3D8A8C961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93F8E-DF1E-4DA8-B798-90B2A976E4DB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007727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26B4A43-2A34-4B22-882C-D7552FA9C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429BAE5-B200-4FC0-BBC1-8D7C57D1D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71" y="0"/>
            <a:ext cx="456510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D50BA-764B-4CDC-9372-FDEF9D56C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685" y="1152144"/>
            <a:ext cx="3794760" cy="3072393"/>
          </a:xfrm>
        </p:spPr>
        <p:txBody>
          <a:bodyPr>
            <a:normAutofit/>
          </a:bodyPr>
          <a:lstStyle/>
          <a:p>
            <a:pPr algn="l"/>
            <a:r>
              <a:rPr lang="en-US" sz="5600"/>
              <a:t>Application Software </a:t>
            </a:r>
            <a:endParaRPr lang="en-GD" sz="560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9644633-5AE1-44D6-8F5F-6376DDA13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4FA74995-C5A7-4DBF-BFD1-C4831852D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009DC7CE-EC50-455B-AEF3-758096A62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4">
              <a:extLst>
                <a:ext uri="{FF2B5EF4-FFF2-40B4-BE49-F238E27FC236}">
                  <a16:creationId xmlns:a16="http://schemas.microsoft.com/office/drawing/2014/main" id="{680D0724-2EE2-4A8E-B7FC-994977F2A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6">
              <a:extLst>
                <a:ext uri="{FF2B5EF4-FFF2-40B4-BE49-F238E27FC236}">
                  <a16:creationId xmlns:a16="http://schemas.microsoft.com/office/drawing/2014/main" id="{D7DD4A6B-2000-4A3E-BBCE-637ED6CDD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4">
              <a:extLst>
                <a:ext uri="{FF2B5EF4-FFF2-40B4-BE49-F238E27FC236}">
                  <a16:creationId xmlns:a16="http://schemas.microsoft.com/office/drawing/2014/main" id="{694A6722-0FE9-4640-B93F-C2BAA8956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6">
              <a:extLst>
                <a:ext uri="{FF2B5EF4-FFF2-40B4-BE49-F238E27FC236}">
                  <a16:creationId xmlns:a16="http://schemas.microsoft.com/office/drawing/2014/main" id="{19F6A010-3765-4FAB-8CCA-7AC189141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4">
              <a:extLst>
                <a:ext uri="{FF2B5EF4-FFF2-40B4-BE49-F238E27FC236}">
                  <a16:creationId xmlns:a16="http://schemas.microsoft.com/office/drawing/2014/main" id="{2ED876B1-4DDC-4999-864F-EFF32EFF5C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66">
              <a:extLst>
                <a:ext uri="{FF2B5EF4-FFF2-40B4-BE49-F238E27FC236}">
                  <a16:creationId xmlns:a16="http://schemas.microsoft.com/office/drawing/2014/main" id="{2DD9B48A-E7DB-4540-8781-F434856A7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64">
              <a:extLst>
                <a:ext uri="{FF2B5EF4-FFF2-40B4-BE49-F238E27FC236}">
                  <a16:creationId xmlns:a16="http://schemas.microsoft.com/office/drawing/2014/main" id="{2BEF54FF-8FAE-4B7F-ACE8-52ED70B04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66">
              <a:extLst>
                <a:ext uri="{FF2B5EF4-FFF2-40B4-BE49-F238E27FC236}">
                  <a16:creationId xmlns:a16="http://schemas.microsoft.com/office/drawing/2014/main" id="{16F687E9-D21B-46CB-8A13-9BFDA780F6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9C0A7C4-BA67-480B-9F9A-E96535756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66">
              <a:extLst>
                <a:ext uri="{FF2B5EF4-FFF2-40B4-BE49-F238E27FC236}">
                  <a16:creationId xmlns:a16="http://schemas.microsoft.com/office/drawing/2014/main" id="{5C27E413-D9C4-45A2-AB5A-A00612798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64">
              <a:extLst>
                <a:ext uri="{FF2B5EF4-FFF2-40B4-BE49-F238E27FC236}">
                  <a16:creationId xmlns:a16="http://schemas.microsoft.com/office/drawing/2014/main" id="{76F8DD1F-1A00-4D5A-B979-33A41277C9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66">
              <a:extLst>
                <a:ext uri="{FF2B5EF4-FFF2-40B4-BE49-F238E27FC236}">
                  <a16:creationId xmlns:a16="http://schemas.microsoft.com/office/drawing/2014/main" id="{D16F8034-114D-4513-A6BD-F05ABF9AF4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64">
              <a:extLst>
                <a:ext uri="{FF2B5EF4-FFF2-40B4-BE49-F238E27FC236}">
                  <a16:creationId xmlns:a16="http://schemas.microsoft.com/office/drawing/2014/main" id="{1DAD48F0-0B0E-40E2-9ED5-E0FBB99C4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66">
              <a:extLst>
                <a:ext uri="{FF2B5EF4-FFF2-40B4-BE49-F238E27FC236}">
                  <a16:creationId xmlns:a16="http://schemas.microsoft.com/office/drawing/2014/main" id="{A58F217F-BBAB-4ACB-91C0-B119DEFDC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64">
              <a:extLst>
                <a:ext uri="{FF2B5EF4-FFF2-40B4-BE49-F238E27FC236}">
                  <a16:creationId xmlns:a16="http://schemas.microsoft.com/office/drawing/2014/main" id="{17D6638B-4C45-4C73-AFE3-8C41F939A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66">
              <a:extLst>
                <a:ext uri="{FF2B5EF4-FFF2-40B4-BE49-F238E27FC236}">
                  <a16:creationId xmlns:a16="http://schemas.microsoft.com/office/drawing/2014/main" id="{31A3013F-24A0-486B-A892-92E42BD74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64">
              <a:extLst>
                <a:ext uri="{FF2B5EF4-FFF2-40B4-BE49-F238E27FC236}">
                  <a16:creationId xmlns:a16="http://schemas.microsoft.com/office/drawing/2014/main" id="{F4540C9F-BC47-470D-A9C2-4AB05FB4C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66">
              <a:extLst>
                <a:ext uri="{FF2B5EF4-FFF2-40B4-BE49-F238E27FC236}">
                  <a16:creationId xmlns:a16="http://schemas.microsoft.com/office/drawing/2014/main" id="{A38505B1-1AD2-47B0-8122-2EB533CBA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39BF2B-6DE4-43C2-A7A5-8D89A3753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" y="3383280"/>
            <a:ext cx="457200" cy="365125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E5D93F8E-DF1E-4DA8-B798-90B2A976E4DB}" type="slidenum">
              <a:rPr lang="en-GD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1</a:t>
            </a:fld>
            <a:endParaRPr lang="en-GD">
              <a:solidFill>
                <a:srgbClr val="FFFFFF"/>
              </a:solidFill>
            </a:endParaRPr>
          </a:p>
        </p:txBody>
      </p:sp>
      <p:pic>
        <p:nvPicPr>
          <p:cNvPr id="15" name="Picture 14" descr="Person writing on a notepad">
            <a:extLst>
              <a:ext uri="{FF2B5EF4-FFF2-40B4-BE49-F238E27FC236}">
                <a16:creationId xmlns:a16="http://schemas.microsoft.com/office/drawing/2014/main" id="{F6A69427-4B71-4495-9940-DE9126EDFA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47" r="6563"/>
          <a:stretch/>
        </p:blipFill>
        <p:spPr>
          <a:xfrm>
            <a:off x="5647546" y="382384"/>
            <a:ext cx="6136697" cy="611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8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9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4335327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1235D0-0CE5-45AC-A6E5-C36CAE148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02276" cy="5256371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Objectives:</a:t>
            </a:r>
            <a:endParaRPr lang="en-GD" sz="480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1432B-3FF5-4ED2-8EDF-238138BA6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5D93F8E-DF1E-4DA8-B798-90B2A976E4DB}" type="slidenum">
              <a:rPr lang="en-GD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GD">
              <a:solidFill>
                <a:srgbClr val="898989"/>
              </a:solidFill>
            </a:endParaRP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1E2FD93D-7846-4E25-A7FC-327A31E8B2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6729064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4285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851517"/>
            <a:ext cx="5130795" cy="146177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Application Software	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CC4A63-B684-4F50-AB31-EBA12463A138}"/>
              </a:ext>
            </a:extLst>
          </p:cNvPr>
          <p:cNvSpPr txBox="1"/>
          <p:nvPr/>
        </p:nvSpPr>
        <p:spPr>
          <a:xfrm>
            <a:off x="659662" y="2345043"/>
            <a:ext cx="4746053" cy="3675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An application is a computer program designed to help people perform a certain task.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Depending on the work for which it was designed, an application can manipulate text, numbers, graphics, or a combination of these elements.</a:t>
            </a:r>
            <a:endParaRPr lang="en-US" sz="2200" b="1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2A38935-BB53-4DF7-A56E-48DD25B68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1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4 h 5154967"/>
              <a:gd name="connsiteX37" fmla="*/ 1625714 w 6184806"/>
              <a:gd name="connsiteY37" fmla="*/ 109244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1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1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4"/>
                  <a:pt x="2445216" y="109244"/>
                </a:cubicBezTo>
                <a:cubicBezTo>
                  <a:pt x="1625714" y="109244"/>
                  <a:pt x="1625714" y="109244"/>
                  <a:pt x="1625714" y="109244"/>
                </a:cubicBezTo>
                <a:cubicBezTo>
                  <a:pt x="1572615" y="109244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8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1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5" name="Graphic 24" descr="Robot">
            <a:extLst>
              <a:ext uri="{FF2B5EF4-FFF2-40B4-BE49-F238E27FC236}">
                <a16:creationId xmlns:a16="http://schemas.microsoft.com/office/drawing/2014/main" id="{7D4BBC25-9034-40C3-9508-3DB0DB5F6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5330" y="2105470"/>
            <a:ext cx="3217333" cy="321733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9BD21-2B10-4BAE-B781-B04ED86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6536" y="6035040"/>
            <a:ext cx="548640" cy="54864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E5D93F8E-DF1E-4DA8-B798-90B2A976E4DB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3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392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Subtypes of application software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38D094-EF41-49E3-9BB1-D5FD8C93F54A}"/>
              </a:ext>
            </a:extLst>
          </p:cNvPr>
          <p:cNvSpPr txBox="1"/>
          <p:nvPr/>
        </p:nvSpPr>
        <p:spPr>
          <a:xfrm>
            <a:off x="1136429" y="2278173"/>
            <a:ext cx="6467867" cy="3450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Enterprise software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Information worker software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Educational software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Media development software</a:t>
            </a:r>
          </a:p>
        </p:txBody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Graphic 22" descr="Computer">
            <a:extLst>
              <a:ext uri="{FF2B5EF4-FFF2-40B4-BE49-F238E27FC236}">
                <a16:creationId xmlns:a16="http://schemas.microsoft.com/office/drawing/2014/main" id="{2ACBF5ED-8826-474B-A48B-D753E7C8F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9BD21-2B10-4BAE-B781-B04ED86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1428" y="6356350"/>
            <a:ext cx="101237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5D93F8E-DF1E-4DA8-B798-90B2A976E4D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534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68" y="365125"/>
            <a:ext cx="9440332" cy="1325563"/>
          </a:xfrm>
        </p:spPr>
        <p:txBody>
          <a:bodyPr>
            <a:normAutofit/>
          </a:bodyPr>
          <a:lstStyle/>
          <a:p>
            <a:r>
              <a:rPr lang="en-US" sz="5400"/>
              <a:t>Subtypes of application software</a:t>
            </a:r>
            <a:endParaRPr lang="en-GD" sz="5400"/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FF0330B1-AAAC-427D-8A95-40380162B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6124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7" descr="Cycle with People">
            <a:extLst>
              <a:ext uri="{FF2B5EF4-FFF2-40B4-BE49-F238E27FC236}">
                <a16:creationId xmlns:a16="http://schemas.microsoft.com/office/drawing/2014/main" id="{F45F5F3A-9A1E-4B6E-B139-742434E1D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570706"/>
            <a:ext cx="914400" cy="914400"/>
          </a:xfrm>
          <a:prstGeom prst="rect">
            <a:avLst/>
          </a:prstGeom>
        </p:spPr>
      </p:pic>
      <p:sp>
        <p:nvSpPr>
          <p:cNvPr id="35" name="Content Placeholder 3">
            <a:extLst>
              <a:ext uri="{FF2B5EF4-FFF2-40B4-BE49-F238E27FC236}">
                <a16:creationId xmlns:a16="http://schemas.microsoft.com/office/drawing/2014/main" id="{F0808DA2-F05D-443E-970F-4E513E5A5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378" y="1847849"/>
            <a:ext cx="10515600" cy="4873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Enterprise software - </a:t>
            </a:r>
            <a:r>
              <a:rPr lang="en-US" sz="2000" dirty="0"/>
              <a:t>addresses the needs of organization processes and data flow, often in a large distributed environment.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Information worker software - </a:t>
            </a:r>
            <a:r>
              <a:rPr lang="en-US" sz="2000" dirty="0"/>
              <a:t>addresses the needs of individuals to create and manage information, often for individual projects within a department.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Educational software</a:t>
            </a:r>
            <a:r>
              <a:rPr lang="en-US" sz="2000" dirty="0"/>
              <a:t> - is a term used for any computer software which is made for an educational purpose. The purpose of all this software is to make some part of education more effective and efficient.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Media development software</a:t>
            </a:r>
            <a:r>
              <a:rPr lang="en-US" sz="2000" dirty="0"/>
              <a:t> - addresses the needs of individuals who generate print and electronic media for others to consume, most often in a commercial or educational setting. (Creation of videos, audio, animation, sound graphics, text with a high degree of interaction)</a:t>
            </a:r>
            <a:endParaRPr lang="en-GD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9BD21-2B10-4BAE-B781-B04ED86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5D93F8E-DF1E-4DA8-B798-90B2A976E4DB}" type="slidenum">
              <a:rPr lang="en-GD" smtClean="0"/>
              <a:pPr>
                <a:spcAft>
                  <a:spcPts val="600"/>
                </a:spcAft>
              </a:pPr>
              <a:t>5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613274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3">
            <a:extLst>
              <a:ext uri="{FF2B5EF4-FFF2-40B4-BE49-F238E27FC236}">
                <a16:creationId xmlns:a16="http://schemas.microsoft.com/office/drawing/2014/main" id="{1E234CF4-802C-4AA1-B540-36C3B838C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9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-1"/>
            <a:ext cx="5038344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50" y="1332952"/>
            <a:ext cx="3926898" cy="39211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Purpose of application software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CED441-B73B-4907-9AF2-614CEAC6A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A03170C9-14E4-4D47-827E-51518FA9C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757EFF12-1826-499E-94C2-AF4400A66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20CC511B-2DB0-4523-82ED-40CCC5C7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6CB93565-67D6-49DD-8D4E-4685AC81A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4">
              <a:extLst>
                <a:ext uri="{FF2B5EF4-FFF2-40B4-BE49-F238E27FC236}">
                  <a16:creationId xmlns:a16="http://schemas.microsoft.com/office/drawing/2014/main" id="{AE9D45A7-FFB3-4E69-A4EC-FAA3489B0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6">
              <a:extLst>
                <a:ext uri="{FF2B5EF4-FFF2-40B4-BE49-F238E27FC236}">
                  <a16:creationId xmlns:a16="http://schemas.microsoft.com/office/drawing/2014/main" id="{A29467A6-0F59-4991-89B5-35408BD725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4">
              <a:extLst>
                <a:ext uri="{FF2B5EF4-FFF2-40B4-BE49-F238E27FC236}">
                  <a16:creationId xmlns:a16="http://schemas.microsoft.com/office/drawing/2014/main" id="{AA726CA1-9A94-4AF0-B9DD-3572C692A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6">
              <a:extLst>
                <a:ext uri="{FF2B5EF4-FFF2-40B4-BE49-F238E27FC236}">
                  <a16:creationId xmlns:a16="http://schemas.microsoft.com/office/drawing/2014/main" id="{EB03BD70-FD68-460B-A88B-005DAB5BE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4">
              <a:extLst>
                <a:ext uri="{FF2B5EF4-FFF2-40B4-BE49-F238E27FC236}">
                  <a16:creationId xmlns:a16="http://schemas.microsoft.com/office/drawing/2014/main" id="{C1040543-6AB1-4FE1-8946-59D0E7BB8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66">
              <a:extLst>
                <a:ext uri="{FF2B5EF4-FFF2-40B4-BE49-F238E27FC236}">
                  <a16:creationId xmlns:a16="http://schemas.microsoft.com/office/drawing/2014/main" id="{BEEF4851-38D3-48A2-B05D-269771626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64">
              <a:extLst>
                <a:ext uri="{FF2B5EF4-FFF2-40B4-BE49-F238E27FC236}">
                  <a16:creationId xmlns:a16="http://schemas.microsoft.com/office/drawing/2014/main" id="{DEC37F16-C638-42B2-AA09-CA5142D85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66">
              <a:extLst>
                <a:ext uri="{FF2B5EF4-FFF2-40B4-BE49-F238E27FC236}">
                  <a16:creationId xmlns:a16="http://schemas.microsoft.com/office/drawing/2014/main" id="{0AC31779-80E9-4BF3-9703-F63FE8094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D71CA5FF-D764-4C4E-8854-E5875684F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66">
              <a:extLst>
                <a:ext uri="{FF2B5EF4-FFF2-40B4-BE49-F238E27FC236}">
                  <a16:creationId xmlns:a16="http://schemas.microsoft.com/office/drawing/2014/main" id="{81A1FA9D-7285-4D42-ADF3-BC14114B2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64">
              <a:extLst>
                <a:ext uri="{FF2B5EF4-FFF2-40B4-BE49-F238E27FC236}">
                  <a16:creationId xmlns:a16="http://schemas.microsoft.com/office/drawing/2014/main" id="{A1E40F6A-5F88-46D9-A510-00D54F0B8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66">
              <a:extLst>
                <a:ext uri="{FF2B5EF4-FFF2-40B4-BE49-F238E27FC236}">
                  <a16:creationId xmlns:a16="http://schemas.microsoft.com/office/drawing/2014/main" id="{938C555D-926A-4092-966E-1BC7E455F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64">
              <a:extLst>
                <a:ext uri="{FF2B5EF4-FFF2-40B4-BE49-F238E27FC236}">
                  <a16:creationId xmlns:a16="http://schemas.microsoft.com/office/drawing/2014/main" id="{58D049FF-3E13-4E3E-A5BE-CF5253B8E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66">
              <a:extLst>
                <a:ext uri="{FF2B5EF4-FFF2-40B4-BE49-F238E27FC236}">
                  <a16:creationId xmlns:a16="http://schemas.microsoft.com/office/drawing/2014/main" id="{A16547CF-5B03-4E57-B466-A0FDCECADD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64">
              <a:extLst>
                <a:ext uri="{FF2B5EF4-FFF2-40B4-BE49-F238E27FC236}">
                  <a16:creationId xmlns:a16="http://schemas.microsoft.com/office/drawing/2014/main" id="{84C012C4-5959-40D5-8A7B-8542BD4B98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66">
              <a:extLst>
                <a:ext uri="{FF2B5EF4-FFF2-40B4-BE49-F238E27FC236}">
                  <a16:creationId xmlns:a16="http://schemas.microsoft.com/office/drawing/2014/main" id="{8C7DF75A-2C0D-4388-A295-397333ADB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9BD21-2B10-4BAE-B781-B04ED86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" y="3379979"/>
            <a:ext cx="457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E5D93F8E-DF1E-4DA8-B798-90B2A976E4DB}" type="slidenum">
              <a:rPr lang="en-US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id="{7438D094-EF41-49E3-9BB1-D5FD8C93F54A}"/>
              </a:ext>
            </a:extLst>
          </p:cNvPr>
          <p:cNvSpPr txBox="1"/>
          <p:nvPr/>
        </p:nvSpPr>
        <p:spPr>
          <a:xfrm>
            <a:off x="5685062" y="246887"/>
            <a:ext cx="6322059" cy="62138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A general-purpose software application is a software which has been designed to solve user's common or general tasks using a computer system. 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Examples of General Purpose :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Word processors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Spreadsheets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Photo editing applications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Special purpose application software is a type of software created to execute one specific task.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Examples of Special Purpose:</a:t>
            </a:r>
          </a:p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Camera application on your phone will only allow you to take and share pictures.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Web browsers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Calculators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Media players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Calendar programs</a:t>
            </a:r>
          </a:p>
        </p:txBody>
      </p:sp>
    </p:spTree>
    <p:extLst>
      <p:ext uri="{BB962C8B-B14F-4D97-AF65-F5344CB8AC3E}">
        <p14:creationId xmlns:p14="http://schemas.microsoft.com/office/powerpoint/2010/main" val="1695843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337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Purpose of application software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62D37B-A7C0-4108-8AA5-7202EECE1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790" y="546689"/>
            <a:ext cx="8254205" cy="612874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9BD21-2B10-4BAE-B781-B04ED86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1991" y="6492875"/>
            <a:ext cx="56000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5D93F8E-DF1E-4DA8-B798-90B2A976E4DB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838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are application software acquired?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9BD21-2B10-4BAE-B781-B04ED86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5D93F8E-DF1E-4DA8-B798-90B2A976E4DB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graphicFrame>
        <p:nvGraphicFramePr>
          <p:cNvPr id="21" name="TextBox 18">
            <a:extLst>
              <a:ext uri="{FF2B5EF4-FFF2-40B4-BE49-F238E27FC236}">
                <a16:creationId xmlns:a16="http://schemas.microsoft.com/office/drawing/2014/main" id="{C9077FB8-D04D-4BAA-9124-2490FF4571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4597751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9372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pPr lvl="0"/>
            <a:r>
              <a:rPr lang="en-US" sz="4000" b="1" dirty="0"/>
              <a:t>Packaged software:</a:t>
            </a:r>
            <a:endParaRPr lang="en-GD" sz="1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9BD21-2B10-4BAE-B781-B04ED86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9</a:t>
            </a:fld>
            <a:endParaRPr lang="en-GD"/>
          </a:p>
        </p:txBody>
      </p:sp>
      <p:graphicFrame>
        <p:nvGraphicFramePr>
          <p:cNvPr id="25" name="TextBox 18">
            <a:extLst>
              <a:ext uri="{FF2B5EF4-FFF2-40B4-BE49-F238E27FC236}">
                <a16:creationId xmlns:a16="http://schemas.microsoft.com/office/drawing/2014/main" id="{40B1E0B7-CC10-4722-9C7C-9E4ADD5215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8064120"/>
              </p:ext>
            </p:extLst>
          </p:nvPr>
        </p:nvGraphicFramePr>
        <p:xfrm>
          <a:off x="558209" y="2390805"/>
          <a:ext cx="10607040" cy="3970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1891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pPr lvl="0"/>
            <a:r>
              <a:rPr lang="en-US" sz="4000" b="1" dirty="0"/>
              <a:t>Custom-written or custom software 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9BD21-2B10-4BAE-B781-B04ED86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10</a:t>
            </a:fld>
            <a:endParaRPr lang="en-GD"/>
          </a:p>
        </p:txBody>
      </p:sp>
      <p:graphicFrame>
        <p:nvGraphicFramePr>
          <p:cNvPr id="21" name="TextBox 18">
            <a:extLst>
              <a:ext uri="{FF2B5EF4-FFF2-40B4-BE49-F238E27FC236}">
                <a16:creationId xmlns:a16="http://schemas.microsoft.com/office/drawing/2014/main" id="{660BD40A-F791-4C9E-82EB-C0A8543E3B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6583859"/>
              </p:ext>
            </p:extLst>
          </p:nvPr>
        </p:nvGraphicFramePr>
        <p:xfrm>
          <a:off x="498834" y="2215247"/>
          <a:ext cx="11223774" cy="414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9833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b="1" dirty="0"/>
              <a:t>Customized software</a:t>
            </a:r>
            <a:endParaRPr lang="en-G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9BD21-2B10-4BAE-B781-B04ED86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11</a:t>
            </a:fld>
            <a:endParaRPr lang="en-GD"/>
          </a:p>
        </p:txBody>
      </p:sp>
      <p:graphicFrame>
        <p:nvGraphicFramePr>
          <p:cNvPr id="21" name="TextBox 18">
            <a:extLst>
              <a:ext uri="{FF2B5EF4-FFF2-40B4-BE49-F238E27FC236}">
                <a16:creationId xmlns:a16="http://schemas.microsoft.com/office/drawing/2014/main" id="{82AAA386-BFCC-4825-B68C-F5BC4F5775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0684495"/>
              </p:ext>
            </p:extLst>
          </p:nvPr>
        </p:nvGraphicFramePr>
        <p:xfrm>
          <a:off x="558209" y="2390805"/>
          <a:ext cx="10607040" cy="267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6789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5200" kern="1200">
                <a:latin typeface="+mj-lt"/>
                <a:ea typeface="+mj-ea"/>
                <a:cs typeface="+mj-cs"/>
              </a:rPr>
              <a:t>Bundling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9BD21-2B10-4BAE-B781-B04ED86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E5D93F8E-DF1E-4DA8-B798-90B2A976E4DB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graphicFrame>
        <p:nvGraphicFramePr>
          <p:cNvPr id="21" name="TextBox 18">
            <a:extLst>
              <a:ext uri="{FF2B5EF4-FFF2-40B4-BE49-F238E27FC236}">
                <a16:creationId xmlns:a16="http://schemas.microsoft.com/office/drawing/2014/main" id="{1A33DD68-5C3E-4A7E-9E50-20C7DC0D6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5533777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6411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4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521208"/>
            <a:ext cx="10439400" cy="1179576"/>
          </a:xfrm>
        </p:spPr>
        <p:txBody>
          <a:bodyPr>
            <a:noAutofit/>
          </a:bodyPr>
          <a:lstStyle/>
          <a:p>
            <a:r>
              <a:rPr lang="en-US" sz="4000" b="1"/>
              <a:t>Advantages </a:t>
            </a:r>
            <a:r>
              <a:rPr lang="en-US" sz="4000"/>
              <a:t>of integrated software vs multiple single-purpose applications:</a:t>
            </a:r>
            <a:endParaRPr lang="en-GD" sz="4000" dirty="0"/>
          </a:p>
        </p:txBody>
      </p:sp>
      <p:sp>
        <p:nvSpPr>
          <p:cNvPr id="35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9BD21-2B10-4BAE-B781-B04ED86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13</a:t>
            </a:fld>
            <a:endParaRPr lang="en-GD"/>
          </a:p>
        </p:txBody>
      </p:sp>
      <p:graphicFrame>
        <p:nvGraphicFramePr>
          <p:cNvPr id="21" name="TextBox 18">
            <a:extLst>
              <a:ext uri="{FF2B5EF4-FFF2-40B4-BE49-F238E27FC236}">
                <a16:creationId xmlns:a16="http://schemas.microsoft.com/office/drawing/2014/main" id="{438875BC-16AB-4B11-A610-C9A0F09BF4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3785026"/>
              </p:ext>
            </p:extLst>
          </p:nvPr>
        </p:nvGraphicFramePr>
        <p:xfrm>
          <a:off x="566928" y="2350634"/>
          <a:ext cx="10607040" cy="3970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1510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4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85200-AFC3-4170-9452-4B54C031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521208"/>
            <a:ext cx="10439400" cy="1179576"/>
          </a:xfrm>
        </p:spPr>
        <p:txBody>
          <a:bodyPr>
            <a:noAutofit/>
          </a:bodyPr>
          <a:lstStyle/>
          <a:p>
            <a:r>
              <a:rPr lang="en-US" sz="4000" b="1" dirty="0"/>
              <a:t>Disadvantages </a:t>
            </a:r>
            <a:r>
              <a:rPr lang="en-US" sz="4000" dirty="0"/>
              <a:t>of integrated software vs multiple single-purpose applications</a:t>
            </a:r>
            <a:endParaRPr lang="en-GD" sz="4000" dirty="0"/>
          </a:p>
        </p:txBody>
      </p:sp>
      <p:sp>
        <p:nvSpPr>
          <p:cNvPr id="35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9BD21-2B10-4BAE-B781-B04ED86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93F8E-DF1E-4DA8-B798-90B2A976E4DB}" type="slidenum">
              <a:rPr lang="en-GD" smtClean="0"/>
              <a:t>14</a:t>
            </a:fld>
            <a:endParaRPr lang="en-GD"/>
          </a:p>
        </p:txBody>
      </p:sp>
      <p:graphicFrame>
        <p:nvGraphicFramePr>
          <p:cNvPr id="21" name="TextBox 18">
            <a:extLst>
              <a:ext uri="{FF2B5EF4-FFF2-40B4-BE49-F238E27FC236}">
                <a16:creationId xmlns:a16="http://schemas.microsoft.com/office/drawing/2014/main" id="{438875BC-16AB-4B11-A610-C9A0F09BF4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4793326"/>
              </p:ext>
            </p:extLst>
          </p:nvPr>
        </p:nvGraphicFramePr>
        <p:xfrm>
          <a:off x="566928" y="2350634"/>
          <a:ext cx="10607040" cy="3970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6508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5591</TotalTime>
  <Words>649</Words>
  <Application>Microsoft Office PowerPoint</Application>
  <PresentationFormat>Widescreen</PresentationFormat>
  <Paragraphs>86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Application Software </vt:lpstr>
      <vt:lpstr>Objectives:</vt:lpstr>
      <vt:lpstr> Application Software </vt:lpstr>
      <vt:lpstr>Subtypes of application software</vt:lpstr>
      <vt:lpstr>Subtypes of application software</vt:lpstr>
      <vt:lpstr>Purpose of application software</vt:lpstr>
      <vt:lpstr>Purpose of application software</vt:lpstr>
      <vt:lpstr>How are application software acquired?</vt:lpstr>
      <vt:lpstr>Packaged software:</vt:lpstr>
      <vt:lpstr>Custom-written or custom software </vt:lpstr>
      <vt:lpstr>Customized software</vt:lpstr>
      <vt:lpstr>Bundling</vt:lpstr>
      <vt:lpstr>Advantages of integrated software vs multiple single-purpose applications:</vt:lpstr>
      <vt:lpstr>Disadvantages of integrated software vs multiple single-purpose applications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Output Devices</dc:title>
  <dc:creator>camilly henry</dc:creator>
  <cp:lastModifiedBy>camilly henry</cp:lastModifiedBy>
  <cp:revision>3</cp:revision>
  <dcterms:created xsi:type="dcterms:W3CDTF">2022-01-05T02:22:05Z</dcterms:created>
  <dcterms:modified xsi:type="dcterms:W3CDTF">2022-02-23T03:30:36Z</dcterms:modified>
</cp:coreProperties>
</file>