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77" r:id="rId2"/>
    <p:sldId id="257" r:id="rId3"/>
    <p:sldId id="256" r:id="rId4"/>
    <p:sldId id="276" r:id="rId5"/>
    <p:sldId id="278" r:id="rId6"/>
    <p:sldId id="259" r:id="rId7"/>
    <p:sldId id="279" r:id="rId8"/>
    <p:sldId id="280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43139-1B14-4C3B-A477-C3F0D1B2574C}" type="datetimeFigureOut">
              <a:rPr lang="en-US" smtClean="0"/>
              <a:t>3/6/2022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034B5-9805-4BE8-A6D4-F30920CF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12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9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6" y="1792226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115F77F-9D53-40CB-93E8-B14E1C464304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7" y="3227834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2" y="295731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492C-728C-473D-BF01-0C3A6E8F3B0B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61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FB3-F0F2-43C4-8853-C2D8EE969E7B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2"/>
            <a:ext cx="4825159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4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4968-38B8-44A4-BCD6-3ABC1144C6E3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4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4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4" y="3179764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948-FC44-4CB9-B237-0915EC2BA5D7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7282-41D9-47D1-9BF5-3717AE90C540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CD81-20EF-4C7E-B68C-9A112E732B66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5" y="1447800"/>
            <a:ext cx="519006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2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6136-AD9C-4909-AAC1-2BD1344F41CC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5"/>
            <a:ext cx="3865135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72A5-5B32-4813-9AE1-E0B5C804A279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5536665"/>
            <a:ext cx="8825659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D624-B101-484A-BD0A-15B326D10F24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7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C16-F375-4895-B6AB-14BAA9C94277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7" y="60733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9" y="2613788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7" y="982134"/>
            <a:ext cx="8453907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029201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3D9E-109D-4DFA-9532-2D79963934C8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721A-69C4-4E79-BE2F-BDA43A8E1783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6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2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2" y="3179765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4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E2C6-21C3-4BE9-ABCB-5D09793F957E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6" y="4532846"/>
            <a:ext cx="305043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3" y="5109105"/>
            <a:ext cx="305043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7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3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4641-770F-4854-B778-874F52A6F2A4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40"/>
            <a:ext cx="3644283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5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41" y="6391840"/>
            <a:ext cx="990599" cy="304799"/>
          </a:xfrm>
        </p:spPr>
        <p:txBody>
          <a:bodyPr/>
          <a:lstStyle/>
          <a:p>
            <a:fld id="{66ADA454-E0BA-4FB1-B8E0-0CFC7AA16A11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6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6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6" y="6391840"/>
            <a:ext cx="992135" cy="304799"/>
          </a:xfrm>
        </p:spPr>
        <p:txBody>
          <a:bodyPr/>
          <a:lstStyle/>
          <a:p>
            <a:fld id="{7435D805-4DB0-4F20-856A-B414F53DD943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5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6" y="6391840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3E6816D-1F8D-4B62-B99E-395EDC5E60BA}" type="datetime1">
              <a:rPr lang="en-US" smtClean="0"/>
              <a:t>3/6/2022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1" y="639184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2" y="295731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2" name="TextBox 21"/>
          <p:cNvSpPr txBox="1"/>
          <p:nvPr userDrawn="1"/>
        </p:nvSpPr>
        <p:spPr>
          <a:xfrm rot="20105418">
            <a:off x="704607" y="3463217"/>
            <a:ext cx="101379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2"/>
                </a:solidFill>
              </a:rPr>
              <a:t>SAMPLE</a:t>
            </a:r>
            <a:r>
              <a:rPr lang="en-GB" sz="6000" baseline="0" dirty="0" smtClean="0">
                <a:solidFill>
                  <a:schemeClr val="bg2"/>
                </a:solidFill>
              </a:rPr>
              <a:t> ONLY </a:t>
            </a:r>
            <a:endParaRPr lang="en-US" sz="600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189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0952" y="1806966"/>
            <a:ext cx="1040802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Candidate Name:  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Candidate Number:  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 Name:  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 Number:  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Subject:  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Teacher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Year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Examination: 2021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50976" y="2138083"/>
            <a:ext cx="5607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dirty="0"/>
              <a:t>CHOSE AN APPROPRIATE PRESENTATION TEMPLATE DESIGN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GB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dirty="0"/>
              <a:t>FORMAT COVER PAGE </a:t>
            </a:r>
          </a:p>
          <a:p>
            <a:endParaRPr lang="en-GB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dirty="0"/>
              <a:t>Graphic may be included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8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65EB3F-220C-4B98-8004-79AEF31CE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128" y="1063417"/>
            <a:ext cx="8761413" cy="706964"/>
          </a:xfrm>
        </p:spPr>
        <p:txBody>
          <a:bodyPr/>
          <a:lstStyle/>
          <a:p>
            <a:pPr algn="ctr"/>
            <a:r>
              <a:rPr lang="en-US" dirty="0"/>
              <a:t>TABLE OF 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1" y="2581835"/>
            <a:ext cx="1137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&lt;INSERT HEADINGS AND SLIDE NUMBER HERE (FORMAT APPROPIATELY AND ENSURE WELL ALIGNED&gt;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5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D7F08C5-0E1A-4405-9A15-30A8326C48A6}"/>
              </a:ext>
            </a:extLst>
          </p:cNvPr>
          <p:cNvSpPr/>
          <p:nvPr/>
        </p:nvSpPr>
        <p:spPr>
          <a:xfrm>
            <a:off x="477078" y="4591850"/>
            <a:ext cx="10071653" cy="14709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E5E3CD-DB1A-4DD7-AEC7-49EEA000F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624" y="4557912"/>
            <a:ext cx="10058400" cy="1464337"/>
          </a:xfrm>
        </p:spPr>
        <p:txBody>
          <a:bodyPr/>
          <a:lstStyle/>
          <a:p>
            <a:pPr lvl="0" algn="ctr"/>
            <a:r>
              <a:rPr lang="en-US" sz="2000" dirty="0"/>
              <a:t>&lt;PLACE TITLE HERE&gt;</a:t>
            </a:r>
            <a:br>
              <a:rPr lang="en-US" sz="2000" dirty="0"/>
            </a:br>
            <a:r>
              <a:rPr lang="en-GB" sz="2000" dirty="0"/>
              <a:t>Graphic may be included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Utilize 10-15 slides in your presentation (Counted from Title slide to Bibliography</a:t>
            </a:r>
            <a:r>
              <a:rPr lang="en-US" sz="2000" dirty="0"/>
              <a:t>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72372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78E6EB-7293-4DB9-AB67-C514906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7BB419D1-5356-4B60-ACC9-1352EF3EDBED}"/>
              </a:ext>
            </a:extLst>
          </p:cNvPr>
          <p:cNvSpPr txBox="1">
            <a:spLocks/>
          </p:cNvSpPr>
          <p:nvPr/>
        </p:nvSpPr>
        <p:spPr>
          <a:xfrm>
            <a:off x="1154955" y="2724550"/>
            <a:ext cx="9725080" cy="40021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b="1" dirty="0"/>
              <a:t>&lt;SHORT SUMMARY PARAGRAGH OF YOUR MAIN PURPOSE AND OUTLINE OF YOUR PRESENTATION&gt;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US" sz="2800" dirty="0"/>
              <a:t>Use appropriate font, font size, and font style. 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Must be professionally </a:t>
            </a:r>
            <a:r>
              <a:rPr lang="en-US" sz="2800" dirty="0"/>
              <a:t>completed in terms of use of language skills, for example, </a:t>
            </a:r>
            <a:r>
              <a:rPr lang="en-US" sz="2800" b="1" dirty="0"/>
              <a:t>punctuation, spelling, abbreviation, grammatical errors</a:t>
            </a:r>
          </a:p>
        </p:txBody>
      </p:sp>
    </p:spTree>
    <p:extLst>
      <p:ext uri="{BB962C8B-B14F-4D97-AF65-F5344CB8AC3E}">
        <p14:creationId xmlns:p14="http://schemas.microsoft.com/office/powerpoint/2010/main" val="29217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78E6EB-7293-4DB9-AB67-C514906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OBJECTIVES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7BB419D1-5356-4B60-ACC9-1352EF3EDBED}"/>
              </a:ext>
            </a:extLst>
          </p:cNvPr>
          <p:cNvSpPr txBox="1">
            <a:spLocks/>
          </p:cNvSpPr>
          <p:nvPr/>
        </p:nvSpPr>
        <p:spPr>
          <a:xfrm>
            <a:off x="509495" y="2616972"/>
            <a:ext cx="9725080" cy="40021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800" b="1" dirty="0"/>
              <a:t>Bulleted list well aligned on slide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2311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F76F64-D71C-49D1-BDBC-F6827B02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Subheading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E360B1-D70F-4D6A-861D-244FC57C7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404" y="2269692"/>
            <a:ext cx="11600597" cy="1176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02122"/>
                </a:solidFill>
                <a:latin typeface="Arial" panose="020B0604020202020204" pitchFamily="34" charset="0"/>
              </a:rPr>
              <a:t>&lt;Content here in paragraph style &gt;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202122"/>
                </a:solidFill>
                <a:latin typeface="Arial" panose="020B0604020202020204" pitchFamily="34" charset="0"/>
              </a:rPr>
              <a:t>Ensure test aligns appropriately on the slide</a:t>
            </a:r>
            <a:endParaRPr lang="en-US" sz="2400" b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414B8FE2-6E70-4FC1-B3B5-4B001A61224D}"/>
              </a:ext>
            </a:extLst>
          </p:cNvPr>
          <p:cNvSpPr txBox="1">
            <a:spLocks/>
          </p:cNvSpPr>
          <p:nvPr/>
        </p:nvSpPr>
        <p:spPr>
          <a:xfrm>
            <a:off x="778345" y="3420169"/>
            <a:ext cx="8825659" cy="29387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Bulleted list can be used where applicable</a:t>
            </a:r>
          </a:p>
          <a:p>
            <a:r>
              <a:rPr lang="en-GB" sz="2400" dirty="0"/>
              <a:t>Ensure bulleted list is well aligned on slide </a:t>
            </a:r>
          </a:p>
          <a:p>
            <a:r>
              <a:rPr lang="en-GB" sz="2400" dirty="0"/>
              <a:t>Add graphic that is relevant to topic</a:t>
            </a:r>
          </a:p>
          <a:p>
            <a:pPr lvl="0"/>
            <a:r>
              <a:rPr lang="en-US" sz="2400" dirty="0"/>
              <a:t>Use appropriate clip art and word art.</a:t>
            </a:r>
          </a:p>
          <a:p>
            <a:r>
              <a:rPr lang="en-GB" sz="2400" dirty="0"/>
              <a:t>Show ability to use transitions and animations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39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F76F64-D71C-49D1-BDBC-F6827B02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836" y="1000563"/>
            <a:ext cx="8761413" cy="706964"/>
          </a:xfrm>
        </p:spPr>
        <p:txBody>
          <a:bodyPr/>
          <a:lstStyle/>
          <a:p>
            <a:pPr algn="ctr"/>
            <a:r>
              <a:rPr lang="en-GB" smtClean="0"/>
              <a:t>Subheading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E360B1-D70F-4D6A-861D-244FC57C7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404" y="2269692"/>
            <a:ext cx="11600597" cy="1176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202122"/>
                </a:solidFill>
                <a:latin typeface="Arial" panose="020B0604020202020204" pitchFamily="34" charset="0"/>
              </a:rPr>
              <a:t>&lt;Content here in paragraph style &gt;</a:t>
            </a:r>
          </a:p>
          <a:p>
            <a:pPr marL="0" indent="0">
              <a:buNone/>
            </a:pPr>
            <a:r>
              <a:rPr lang="en-GB" sz="2400" b="1">
                <a:solidFill>
                  <a:srgbClr val="202122"/>
                </a:solidFill>
                <a:latin typeface="Arial" panose="020B0604020202020204" pitchFamily="34" charset="0"/>
              </a:rPr>
              <a:t>Ensure test aligns appropriately on the slide</a:t>
            </a:r>
            <a:endParaRPr lang="en-US" sz="2400" b="1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414B8FE2-6E70-4FC1-B3B5-4B001A61224D}"/>
              </a:ext>
            </a:extLst>
          </p:cNvPr>
          <p:cNvSpPr txBox="1">
            <a:spLocks/>
          </p:cNvSpPr>
          <p:nvPr/>
        </p:nvSpPr>
        <p:spPr>
          <a:xfrm>
            <a:off x="859028" y="3452885"/>
            <a:ext cx="8825659" cy="29387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Bulleted list can be used where applicable</a:t>
            </a:r>
          </a:p>
          <a:p>
            <a:r>
              <a:rPr lang="en-GB" sz="2400" dirty="0"/>
              <a:t>Ensure bulleted list is well aligned on slide </a:t>
            </a:r>
          </a:p>
          <a:p>
            <a:r>
              <a:rPr lang="en-GB" sz="2400" dirty="0"/>
              <a:t>Add graphic that is relevant to topic</a:t>
            </a:r>
            <a:endParaRPr lang="en-US" sz="2400" dirty="0"/>
          </a:p>
          <a:p>
            <a:r>
              <a:rPr lang="en-GB" sz="2400" dirty="0"/>
              <a:t>Show ability to use transitions and animations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8738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F76F64-D71C-49D1-BDBC-F6827B02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Subheading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E360B1-D70F-4D6A-861D-244FC57C7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404" y="2269692"/>
            <a:ext cx="11600597" cy="1176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02122"/>
                </a:solidFill>
                <a:latin typeface="Arial" panose="020B0604020202020204" pitchFamily="34" charset="0"/>
              </a:rPr>
              <a:t>&lt;Content here in paragraph style &gt;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202122"/>
                </a:solidFill>
                <a:latin typeface="Arial" panose="020B0604020202020204" pitchFamily="34" charset="0"/>
              </a:rPr>
              <a:t>Ensure test aligns appropriately on the slide</a:t>
            </a:r>
            <a:endParaRPr lang="en-US" sz="2400" b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414B8FE2-6E70-4FC1-B3B5-4B001A61224D}"/>
              </a:ext>
            </a:extLst>
          </p:cNvPr>
          <p:cNvSpPr txBox="1">
            <a:spLocks/>
          </p:cNvSpPr>
          <p:nvPr/>
        </p:nvSpPr>
        <p:spPr>
          <a:xfrm>
            <a:off x="591404" y="3446061"/>
            <a:ext cx="8825659" cy="29387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Bulleted list can be used where applicable</a:t>
            </a:r>
          </a:p>
          <a:p>
            <a:r>
              <a:rPr lang="en-GB" sz="2400" dirty="0"/>
              <a:t>Ensure bulleted list is well aligned on slide </a:t>
            </a:r>
          </a:p>
          <a:p>
            <a:r>
              <a:rPr lang="en-GB" sz="2400" dirty="0"/>
              <a:t>Add graphic that is relevant to topic</a:t>
            </a:r>
            <a:endParaRPr lang="en-US" sz="2400" dirty="0"/>
          </a:p>
          <a:p>
            <a:r>
              <a:rPr lang="en-GB" sz="2400" dirty="0"/>
              <a:t>Show ability to use transitions and animations</a:t>
            </a:r>
          </a:p>
          <a:p>
            <a:r>
              <a:rPr lang="en-GB" sz="2400" dirty="0"/>
              <a:t>Add more slides for other subheadings and content as needed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07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94F6F02-883F-45A5-A10D-4FE04D720AEC}"/>
              </a:ext>
            </a:extLst>
          </p:cNvPr>
          <p:cNvSpPr txBox="1"/>
          <p:nvPr/>
        </p:nvSpPr>
        <p:spPr>
          <a:xfrm>
            <a:off x="974367" y="1916703"/>
            <a:ext cx="9161203" cy="2713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/>
              <a:t>State the sources used in an appropriate Bibliography, using APA style (At least three sources)</a:t>
            </a:r>
          </a:p>
          <a:p>
            <a:pPr marL="457189" indent="-457189">
              <a:lnSpc>
                <a:spcPct val="107000"/>
              </a:lnSpc>
              <a:spcAft>
                <a:spcPts val="800"/>
              </a:spcAft>
            </a:pPr>
            <a:endParaRPr lang="en-US" sz="1600" b="1" dirty="0"/>
          </a:p>
          <a:p>
            <a:pPr marL="457189" indent="-457189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Margaret Jacob, A. A. (2012).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 Preparation and Management for CSEC 2ND Edition.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CHELTENHALM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Nelson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Thornes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189" indent="-457189">
              <a:lnSpc>
                <a:spcPct val="107000"/>
              </a:lnSpc>
              <a:spcAft>
                <a:spcPts val="800"/>
              </a:spcAft>
            </a:pP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84104FC-54F2-4501-BA3C-2129BEFB191C}"/>
              </a:ext>
            </a:extLst>
          </p:cNvPr>
          <p:cNvSpPr txBox="1"/>
          <p:nvPr/>
        </p:nvSpPr>
        <p:spPr>
          <a:xfrm>
            <a:off x="1910487" y="739590"/>
            <a:ext cx="6823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41962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7844</TotalTime>
  <Words>293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</vt:lpstr>
      <vt:lpstr>Wingdings 3</vt:lpstr>
      <vt:lpstr>Ion Boardroom</vt:lpstr>
      <vt:lpstr>PowerPoint Presentation</vt:lpstr>
      <vt:lpstr>TABLE OF CONTENTS</vt:lpstr>
      <vt:lpstr>&lt;PLACE TITLE HERE&gt; Graphic may be included  Utilize 10-15 slides in your presentation (Counted from Title slide to Bibliography)</vt:lpstr>
      <vt:lpstr>INTRODUCTION </vt:lpstr>
      <vt:lpstr>OBJECTIVES</vt:lpstr>
      <vt:lpstr>Subheading 1</vt:lpstr>
      <vt:lpstr>Subheading 2</vt:lpstr>
      <vt:lpstr>Subheading 3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ELECTRONIC COMMUNICATION</dc:title>
  <dc:creator>Jahleel Fraser</dc:creator>
  <cp:lastModifiedBy>Microsoft account</cp:lastModifiedBy>
  <cp:revision>52</cp:revision>
  <dcterms:created xsi:type="dcterms:W3CDTF">2020-11-23T14:15:05Z</dcterms:created>
  <dcterms:modified xsi:type="dcterms:W3CDTF">2022-03-06T18:21:45Z</dcterms:modified>
</cp:coreProperties>
</file>